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sldIdLst>
    <p:sldId id="394" r:id="rId2"/>
    <p:sldId id="356" r:id="rId3"/>
    <p:sldId id="455" r:id="rId4"/>
    <p:sldId id="456" r:id="rId5"/>
    <p:sldId id="448" r:id="rId6"/>
    <p:sldId id="349" r:id="rId7"/>
    <p:sldId id="304" r:id="rId8"/>
    <p:sldId id="486" r:id="rId9"/>
    <p:sldId id="306" r:id="rId10"/>
    <p:sldId id="336" r:id="rId11"/>
    <p:sldId id="488" r:id="rId12"/>
    <p:sldId id="446" r:id="rId13"/>
    <p:sldId id="363" r:id="rId14"/>
    <p:sldId id="452" r:id="rId15"/>
    <p:sldId id="472" r:id="rId16"/>
    <p:sldId id="474" r:id="rId17"/>
    <p:sldId id="487" r:id="rId18"/>
    <p:sldId id="379" r:id="rId19"/>
  </p:sldIdLst>
  <p:sldSz cx="12192000" cy="6858000"/>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7F"/>
    <a:srgbClr val="0F4859"/>
    <a:srgbClr val="4774AB"/>
    <a:srgbClr val="F0FA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97" autoAdjust="0"/>
    <p:restoredTop sz="70457" autoAdjust="0"/>
  </p:normalViewPr>
  <p:slideViewPr>
    <p:cSldViewPr snapToGrid="0">
      <p:cViewPr varScale="1">
        <p:scale>
          <a:sx n="68" d="100"/>
          <a:sy n="68" d="100"/>
        </p:scale>
        <p:origin x="66" y="10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43376F-E26C-4679-8923-FD4A80B0D13A}" type="doc">
      <dgm:prSet loTypeId="urn:microsoft.com/office/officeart/2005/8/layout/hierarchy4" loCatId="list" qsTypeId="urn:microsoft.com/office/officeart/2005/8/quickstyle/simple1" qsCatId="simple" csTypeId="urn:microsoft.com/office/officeart/2005/8/colors/accent1_3" csCatId="accent1" phldr="1"/>
      <dgm:spPr/>
      <dgm:t>
        <a:bodyPr/>
        <a:lstStyle/>
        <a:p>
          <a:endParaRPr lang="en-US"/>
        </a:p>
      </dgm:t>
    </dgm:pt>
    <dgm:pt modelId="{51AFD191-F81D-4014-AD19-885B7EE3BD84}">
      <dgm:prSet phldrT="[Text]" custT="1"/>
      <dgm:spPr>
        <a:solidFill>
          <a:srgbClr val="0F4859"/>
        </a:solidFill>
      </dgm:spPr>
      <dgm:t>
        <a:bodyPr/>
        <a:lstStyle/>
        <a:p>
          <a:pPr marL="0" lvl="0" indent="0" algn="ctr" defTabSz="1219170" rtl="0" eaLnBrk="1" latinLnBrk="0" hangingPunct="1">
            <a:lnSpc>
              <a:spcPct val="90000"/>
            </a:lnSpc>
            <a:spcBef>
              <a:spcPct val="0"/>
            </a:spcBef>
            <a:spcAft>
              <a:spcPct val="35000"/>
            </a:spcAft>
            <a:buNone/>
          </a:pPr>
          <a:r>
            <a:rPr lang="en-US" sz="2800" kern="1200" dirty="0">
              <a:solidFill>
                <a:srgbClr val="FFFFFF"/>
              </a:solidFill>
              <a:latin typeface="Georgia"/>
              <a:ea typeface="+mn-ea"/>
              <a:cs typeface="+mn-cs"/>
            </a:rPr>
            <a:t>Child-Directed</a:t>
          </a:r>
        </a:p>
      </dgm:t>
    </dgm:pt>
    <dgm:pt modelId="{5925ECAB-91E3-4BBA-90CE-5FF93ABAD213}" type="parTrans" cxnId="{04636D9B-CF55-4FA2-BE78-B7E0BAD4273D}">
      <dgm:prSet/>
      <dgm:spPr/>
      <dgm:t>
        <a:bodyPr/>
        <a:lstStyle/>
        <a:p>
          <a:endParaRPr lang="en-US"/>
        </a:p>
      </dgm:t>
    </dgm:pt>
    <dgm:pt modelId="{A7DC5B03-695F-4EA6-8806-BB85DC6DCE4C}" type="sibTrans" cxnId="{04636D9B-CF55-4FA2-BE78-B7E0BAD4273D}">
      <dgm:prSet/>
      <dgm:spPr/>
      <dgm:t>
        <a:bodyPr/>
        <a:lstStyle/>
        <a:p>
          <a:endParaRPr lang="en-US"/>
        </a:p>
      </dgm:t>
    </dgm:pt>
    <dgm:pt modelId="{F9BAEF03-E42C-4AB7-B222-B1643516E7F9}">
      <dgm:prSet custT="1"/>
      <dgm:spPr>
        <a:solidFill>
          <a:srgbClr val="0F4859"/>
        </a:solidFill>
      </dgm:spPr>
      <dgm:t>
        <a:bodyPr/>
        <a:lstStyle/>
        <a:p>
          <a:pPr marL="0" lvl="0" indent="0" algn="ctr" defTabSz="1219170" rtl="0" eaLnBrk="1" latinLnBrk="0" hangingPunct="1">
            <a:lnSpc>
              <a:spcPct val="90000"/>
            </a:lnSpc>
            <a:spcBef>
              <a:spcPct val="0"/>
            </a:spcBef>
            <a:spcAft>
              <a:spcPct val="35000"/>
            </a:spcAft>
            <a:buNone/>
          </a:pPr>
          <a:r>
            <a:rPr lang="en-US" sz="2000" kern="1200" dirty="0">
              <a:solidFill>
                <a:srgbClr val="FFFFFF"/>
              </a:solidFill>
              <a:latin typeface="Georgia"/>
              <a:ea typeface="+mn-ea"/>
              <a:cs typeface="+mn-cs"/>
            </a:rPr>
            <a:t>Primarily Child Directed</a:t>
          </a:r>
        </a:p>
      </dgm:t>
    </dgm:pt>
    <dgm:pt modelId="{69A70169-9D52-44B5-B32F-4AADDD77D6FD}" type="parTrans" cxnId="{025868EA-C1F5-4A3B-A432-B9E10075AEB5}">
      <dgm:prSet/>
      <dgm:spPr/>
      <dgm:t>
        <a:bodyPr/>
        <a:lstStyle/>
        <a:p>
          <a:endParaRPr lang="en-US"/>
        </a:p>
      </dgm:t>
    </dgm:pt>
    <dgm:pt modelId="{E196F2BE-24EB-4871-9B1A-9CB49B73D1B6}" type="sibTrans" cxnId="{025868EA-C1F5-4A3B-A432-B9E10075AEB5}">
      <dgm:prSet/>
      <dgm:spPr/>
      <dgm:t>
        <a:bodyPr/>
        <a:lstStyle/>
        <a:p>
          <a:endParaRPr lang="en-US"/>
        </a:p>
      </dgm:t>
    </dgm:pt>
    <dgm:pt modelId="{F8D696DC-5DA9-42DD-B0B5-1C40F582D73C}">
      <dgm:prSet custT="1"/>
      <dgm:spPr>
        <a:solidFill>
          <a:srgbClr val="0F4859"/>
        </a:solidFill>
      </dgm:spPr>
      <dgm:t>
        <a:bodyPr/>
        <a:lstStyle/>
        <a:p>
          <a:pPr marL="0" lvl="0" indent="0" algn="ctr" defTabSz="1219170" rtl="0" eaLnBrk="1" latinLnBrk="0" hangingPunct="1">
            <a:lnSpc>
              <a:spcPct val="90000"/>
            </a:lnSpc>
            <a:spcBef>
              <a:spcPct val="0"/>
            </a:spcBef>
            <a:spcAft>
              <a:spcPct val="35000"/>
            </a:spcAft>
            <a:buNone/>
          </a:pPr>
          <a:r>
            <a:rPr lang="en-US" sz="2000" kern="1200" dirty="0">
              <a:solidFill>
                <a:srgbClr val="FFFFFF"/>
              </a:solidFill>
              <a:latin typeface="Georgia"/>
              <a:ea typeface="+mn-ea"/>
              <a:cs typeface="+mn-cs"/>
            </a:rPr>
            <a:t>Secondarily Child Directed</a:t>
          </a:r>
        </a:p>
      </dgm:t>
    </dgm:pt>
    <dgm:pt modelId="{5C730F37-C5B8-486D-88AF-E3384DFABF7A}" type="parTrans" cxnId="{868E5CC2-F3F1-4B9D-B6F4-F8EDAA2CE15B}">
      <dgm:prSet/>
      <dgm:spPr/>
      <dgm:t>
        <a:bodyPr/>
        <a:lstStyle/>
        <a:p>
          <a:endParaRPr lang="en-US"/>
        </a:p>
      </dgm:t>
    </dgm:pt>
    <dgm:pt modelId="{9BD84F49-096C-4AC7-A838-535A77AE268C}" type="sibTrans" cxnId="{868E5CC2-F3F1-4B9D-B6F4-F8EDAA2CE15B}">
      <dgm:prSet/>
      <dgm:spPr/>
      <dgm:t>
        <a:bodyPr/>
        <a:lstStyle/>
        <a:p>
          <a:endParaRPr lang="en-US"/>
        </a:p>
      </dgm:t>
    </dgm:pt>
    <dgm:pt modelId="{690F0795-30DD-41CB-8A14-7F0C774EC75C}" type="pres">
      <dgm:prSet presAssocID="{CA43376F-E26C-4679-8923-FD4A80B0D13A}" presName="Name0" presStyleCnt="0">
        <dgm:presLayoutVars>
          <dgm:chPref val="1"/>
          <dgm:dir/>
          <dgm:animOne val="branch"/>
          <dgm:animLvl val="lvl"/>
          <dgm:resizeHandles/>
        </dgm:presLayoutVars>
      </dgm:prSet>
      <dgm:spPr/>
    </dgm:pt>
    <dgm:pt modelId="{441C76C2-D908-4B74-842E-EEA2B3060FDA}" type="pres">
      <dgm:prSet presAssocID="{51AFD191-F81D-4014-AD19-885B7EE3BD84}" presName="vertOne" presStyleCnt="0"/>
      <dgm:spPr/>
    </dgm:pt>
    <dgm:pt modelId="{11AE246E-1781-450C-B361-D03FADFBA48C}" type="pres">
      <dgm:prSet presAssocID="{51AFD191-F81D-4014-AD19-885B7EE3BD84}" presName="txOne" presStyleLbl="node0" presStyleIdx="0" presStyleCnt="1">
        <dgm:presLayoutVars>
          <dgm:chPref val="3"/>
        </dgm:presLayoutVars>
      </dgm:prSet>
      <dgm:spPr/>
    </dgm:pt>
    <dgm:pt modelId="{C962A0C8-029A-4A6C-B939-CB029B3E9B82}" type="pres">
      <dgm:prSet presAssocID="{51AFD191-F81D-4014-AD19-885B7EE3BD84}" presName="parTransOne" presStyleCnt="0"/>
      <dgm:spPr/>
    </dgm:pt>
    <dgm:pt modelId="{279BDD74-E7EF-46A1-8206-FE0F1C3B154A}" type="pres">
      <dgm:prSet presAssocID="{51AFD191-F81D-4014-AD19-885B7EE3BD84}" presName="horzOne" presStyleCnt="0"/>
      <dgm:spPr/>
    </dgm:pt>
    <dgm:pt modelId="{21B1FD91-3A71-4DE6-8CD1-9D22720BF6D5}" type="pres">
      <dgm:prSet presAssocID="{F9BAEF03-E42C-4AB7-B222-B1643516E7F9}" presName="vertTwo" presStyleCnt="0"/>
      <dgm:spPr/>
    </dgm:pt>
    <dgm:pt modelId="{E562A008-5EAA-45B8-9A89-7AFD6324C107}" type="pres">
      <dgm:prSet presAssocID="{F9BAEF03-E42C-4AB7-B222-B1643516E7F9}" presName="txTwo" presStyleLbl="node2" presStyleIdx="0" presStyleCnt="2" custScaleY="117267">
        <dgm:presLayoutVars>
          <dgm:chPref val="3"/>
        </dgm:presLayoutVars>
      </dgm:prSet>
      <dgm:spPr/>
    </dgm:pt>
    <dgm:pt modelId="{C6BE45D0-54AA-4BA7-A6B6-3029AF217CF9}" type="pres">
      <dgm:prSet presAssocID="{F9BAEF03-E42C-4AB7-B222-B1643516E7F9}" presName="horzTwo" presStyleCnt="0"/>
      <dgm:spPr/>
    </dgm:pt>
    <dgm:pt modelId="{5DDFC031-1235-4582-A616-1D70E6F3D7A1}" type="pres">
      <dgm:prSet presAssocID="{E196F2BE-24EB-4871-9B1A-9CB49B73D1B6}" presName="sibSpaceTwo" presStyleCnt="0"/>
      <dgm:spPr/>
    </dgm:pt>
    <dgm:pt modelId="{E59F1B27-EC39-459E-B3C1-4E639ADE4729}" type="pres">
      <dgm:prSet presAssocID="{F8D696DC-5DA9-42DD-B0B5-1C40F582D73C}" presName="vertTwo" presStyleCnt="0"/>
      <dgm:spPr/>
    </dgm:pt>
    <dgm:pt modelId="{09B99BAC-0C4E-466E-88BA-D2FEAA16A736}" type="pres">
      <dgm:prSet presAssocID="{F8D696DC-5DA9-42DD-B0B5-1C40F582D73C}" presName="txTwo" presStyleLbl="node2" presStyleIdx="1" presStyleCnt="2" custScaleY="118501">
        <dgm:presLayoutVars>
          <dgm:chPref val="3"/>
        </dgm:presLayoutVars>
      </dgm:prSet>
      <dgm:spPr/>
    </dgm:pt>
    <dgm:pt modelId="{1709A77F-A9D9-4D4B-B9D4-E3D94CBB4AA2}" type="pres">
      <dgm:prSet presAssocID="{F8D696DC-5DA9-42DD-B0B5-1C40F582D73C}" presName="horzTwo" presStyleCnt="0"/>
      <dgm:spPr/>
    </dgm:pt>
  </dgm:ptLst>
  <dgm:cxnLst>
    <dgm:cxn modelId="{7B19856D-21B3-4E59-B2F7-14209398285B}" type="presOf" srcId="{F9BAEF03-E42C-4AB7-B222-B1643516E7F9}" destId="{E562A008-5EAA-45B8-9A89-7AFD6324C107}" srcOrd="0" destOrd="0" presId="urn:microsoft.com/office/officeart/2005/8/layout/hierarchy4"/>
    <dgm:cxn modelId="{919EAB94-3849-4452-B1E2-6CC3319926E1}" type="presOf" srcId="{F8D696DC-5DA9-42DD-B0B5-1C40F582D73C}" destId="{09B99BAC-0C4E-466E-88BA-D2FEAA16A736}" srcOrd="0" destOrd="0" presId="urn:microsoft.com/office/officeart/2005/8/layout/hierarchy4"/>
    <dgm:cxn modelId="{04636D9B-CF55-4FA2-BE78-B7E0BAD4273D}" srcId="{CA43376F-E26C-4679-8923-FD4A80B0D13A}" destId="{51AFD191-F81D-4014-AD19-885B7EE3BD84}" srcOrd="0" destOrd="0" parTransId="{5925ECAB-91E3-4BBA-90CE-5FF93ABAD213}" sibTransId="{A7DC5B03-695F-4EA6-8806-BB85DC6DCE4C}"/>
    <dgm:cxn modelId="{BEDC45A1-E9F7-4925-BF9B-C3563880B369}" type="presOf" srcId="{51AFD191-F81D-4014-AD19-885B7EE3BD84}" destId="{11AE246E-1781-450C-B361-D03FADFBA48C}" srcOrd="0" destOrd="0" presId="urn:microsoft.com/office/officeart/2005/8/layout/hierarchy4"/>
    <dgm:cxn modelId="{868E5CC2-F3F1-4B9D-B6F4-F8EDAA2CE15B}" srcId="{51AFD191-F81D-4014-AD19-885B7EE3BD84}" destId="{F8D696DC-5DA9-42DD-B0B5-1C40F582D73C}" srcOrd="1" destOrd="0" parTransId="{5C730F37-C5B8-486D-88AF-E3384DFABF7A}" sibTransId="{9BD84F49-096C-4AC7-A838-535A77AE268C}"/>
    <dgm:cxn modelId="{677C32E0-7567-4012-975F-A4D87EA6512A}" type="presOf" srcId="{CA43376F-E26C-4679-8923-FD4A80B0D13A}" destId="{690F0795-30DD-41CB-8A14-7F0C774EC75C}" srcOrd="0" destOrd="0" presId="urn:microsoft.com/office/officeart/2005/8/layout/hierarchy4"/>
    <dgm:cxn modelId="{025868EA-C1F5-4A3B-A432-B9E10075AEB5}" srcId="{51AFD191-F81D-4014-AD19-885B7EE3BD84}" destId="{F9BAEF03-E42C-4AB7-B222-B1643516E7F9}" srcOrd="0" destOrd="0" parTransId="{69A70169-9D52-44B5-B32F-4AADDD77D6FD}" sibTransId="{E196F2BE-24EB-4871-9B1A-9CB49B73D1B6}"/>
    <dgm:cxn modelId="{05F521D7-881B-49C8-9A82-E489D4BB3066}" type="presParOf" srcId="{690F0795-30DD-41CB-8A14-7F0C774EC75C}" destId="{441C76C2-D908-4B74-842E-EEA2B3060FDA}" srcOrd="0" destOrd="0" presId="urn:microsoft.com/office/officeart/2005/8/layout/hierarchy4"/>
    <dgm:cxn modelId="{6FA55231-8643-43C0-8700-94E05862EEE7}" type="presParOf" srcId="{441C76C2-D908-4B74-842E-EEA2B3060FDA}" destId="{11AE246E-1781-450C-B361-D03FADFBA48C}" srcOrd="0" destOrd="0" presId="urn:microsoft.com/office/officeart/2005/8/layout/hierarchy4"/>
    <dgm:cxn modelId="{7FC19BF8-E1E2-4C65-8224-0695229E9215}" type="presParOf" srcId="{441C76C2-D908-4B74-842E-EEA2B3060FDA}" destId="{C962A0C8-029A-4A6C-B939-CB029B3E9B82}" srcOrd="1" destOrd="0" presId="urn:microsoft.com/office/officeart/2005/8/layout/hierarchy4"/>
    <dgm:cxn modelId="{BEB0E0DB-0153-4062-A34C-DDE3E927F342}" type="presParOf" srcId="{441C76C2-D908-4B74-842E-EEA2B3060FDA}" destId="{279BDD74-E7EF-46A1-8206-FE0F1C3B154A}" srcOrd="2" destOrd="0" presId="urn:microsoft.com/office/officeart/2005/8/layout/hierarchy4"/>
    <dgm:cxn modelId="{18CAC1D5-2071-48F2-8DAB-6FF78C8CCE9D}" type="presParOf" srcId="{279BDD74-E7EF-46A1-8206-FE0F1C3B154A}" destId="{21B1FD91-3A71-4DE6-8CD1-9D22720BF6D5}" srcOrd="0" destOrd="0" presId="urn:microsoft.com/office/officeart/2005/8/layout/hierarchy4"/>
    <dgm:cxn modelId="{8819CCD0-508A-4E8A-B4AE-3605E6C5ADC6}" type="presParOf" srcId="{21B1FD91-3A71-4DE6-8CD1-9D22720BF6D5}" destId="{E562A008-5EAA-45B8-9A89-7AFD6324C107}" srcOrd="0" destOrd="0" presId="urn:microsoft.com/office/officeart/2005/8/layout/hierarchy4"/>
    <dgm:cxn modelId="{EE44CE42-AD8C-4172-A838-75AD9BA9877D}" type="presParOf" srcId="{21B1FD91-3A71-4DE6-8CD1-9D22720BF6D5}" destId="{C6BE45D0-54AA-4BA7-A6B6-3029AF217CF9}" srcOrd="1" destOrd="0" presId="urn:microsoft.com/office/officeart/2005/8/layout/hierarchy4"/>
    <dgm:cxn modelId="{A8C6CD51-60B9-4697-AE44-6B70185EA88C}" type="presParOf" srcId="{279BDD74-E7EF-46A1-8206-FE0F1C3B154A}" destId="{5DDFC031-1235-4582-A616-1D70E6F3D7A1}" srcOrd="1" destOrd="0" presId="urn:microsoft.com/office/officeart/2005/8/layout/hierarchy4"/>
    <dgm:cxn modelId="{5730EC79-E15F-4144-A606-AF12DBFD8576}" type="presParOf" srcId="{279BDD74-E7EF-46A1-8206-FE0F1C3B154A}" destId="{E59F1B27-EC39-459E-B3C1-4E639ADE4729}" srcOrd="2" destOrd="0" presId="urn:microsoft.com/office/officeart/2005/8/layout/hierarchy4"/>
    <dgm:cxn modelId="{0F3A8149-152A-425E-B59F-033DB9D9E38E}" type="presParOf" srcId="{E59F1B27-EC39-459E-B3C1-4E639ADE4729}" destId="{09B99BAC-0C4E-466E-88BA-D2FEAA16A736}" srcOrd="0" destOrd="0" presId="urn:microsoft.com/office/officeart/2005/8/layout/hierarchy4"/>
    <dgm:cxn modelId="{1B400CF4-4347-4CBA-BB38-7AD3A5E9B657}" type="presParOf" srcId="{E59F1B27-EC39-459E-B3C1-4E639ADE4729}" destId="{1709A77F-A9D9-4D4B-B9D4-E3D94CBB4AA2}"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239FC5-EB85-4143-A512-45BE1C76872B}" type="doc">
      <dgm:prSet loTypeId="urn:microsoft.com/office/officeart/2005/8/layout/hierarchy4" loCatId="list" qsTypeId="urn:microsoft.com/office/officeart/2005/8/quickstyle/simple1" qsCatId="simple" csTypeId="urn:microsoft.com/office/officeart/2005/8/colors/accent5_3" csCatId="accent5" phldr="1"/>
      <dgm:spPr/>
      <dgm:t>
        <a:bodyPr/>
        <a:lstStyle/>
        <a:p>
          <a:endParaRPr lang="en-US"/>
        </a:p>
      </dgm:t>
    </dgm:pt>
    <dgm:pt modelId="{43D2B0FC-494E-465E-8F53-E05E89A50982}">
      <dgm:prSet phldrT="[Text]" custT="1"/>
      <dgm:spPr>
        <a:solidFill>
          <a:schemeClr val="accent1"/>
        </a:solidFill>
      </dgm:spPr>
      <dgm:t>
        <a:bodyPr/>
        <a:lstStyle/>
        <a:p>
          <a:pPr marL="0" algn="ctr" defTabSz="1219170" rtl="0" eaLnBrk="1" latinLnBrk="0" hangingPunct="1"/>
          <a:r>
            <a:rPr lang="en-US" sz="2800" kern="1200" dirty="0">
              <a:solidFill>
                <a:schemeClr val="bg1"/>
              </a:solidFill>
              <a:latin typeface="+mj-lt"/>
              <a:ea typeface="+mn-ea"/>
              <a:cs typeface="+mn-cs"/>
            </a:rPr>
            <a:t>Directed To a General Audience</a:t>
          </a:r>
        </a:p>
      </dgm:t>
    </dgm:pt>
    <dgm:pt modelId="{A5E0F5AB-49C2-4D4D-98B5-0A7233A4E9FA}" type="parTrans" cxnId="{10C3B27D-8AAA-478D-9FD5-0DC8D03E0A4E}">
      <dgm:prSet/>
      <dgm:spPr/>
      <dgm:t>
        <a:bodyPr/>
        <a:lstStyle/>
        <a:p>
          <a:endParaRPr lang="en-US"/>
        </a:p>
      </dgm:t>
    </dgm:pt>
    <dgm:pt modelId="{D10EDBDC-A3D3-4A35-9FD6-907D04AAA8B1}" type="sibTrans" cxnId="{10C3B27D-8AAA-478D-9FD5-0DC8D03E0A4E}">
      <dgm:prSet/>
      <dgm:spPr/>
      <dgm:t>
        <a:bodyPr/>
        <a:lstStyle/>
        <a:p>
          <a:endParaRPr lang="en-US"/>
        </a:p>
      </dgm:t>
    </dgm:pt>
    <dgm:pt modelId="{2B628FF9-4E14-4BBA-9B04-01089AF1F100}" type="pres">
      <dgm:prSet presAssocID="{A5239FC5-EB85-4143-A512-45BE1C76872B}" presName="Name0" presStyleCnt="0">
        <dgm:presLayoutVars>
          <dgm:chPref val="1"/>
          <dgm:dir/>
          <dgm:animOne val="branch"/>
          <dgm:animLvl val="lvl"/>
          <dgm:resizeHandles/>
        </dgm:presLayoutVars>
      </dgm:prSet>
      <dgm:spPr/>
    </dgm:pt>
    <dgm:pt modelId="{806E98EB-0D7E-49A9-B262-CFA6996877D3}" type="pres">
      <dgm:prSet presAssocID="{43D2B0FC-494E-465E-8F53-E05E89A50982}" presName="vertOne" presStyleCnt="0"/>
      <dgm:spPr/>
    </dgm:pt>
    <dgm:pt modelId="{EEE945F4-4563-4613-ADEA-D8BC1ACFBD2F}" type="pres">
      <dgm:prSet presAssocID="{43D2B0FC-494E-465E-8F53-E05E89A50982}" presName="txOne" presStyleLbl="node0" presStyleIdx="0" presStyleCnt="1">
        <dgm:presLayoutVars>
          <dgm:chPref val="3"/>
        </dgm:presLayoutVars>
      </dgm:prSet>
      <dgm:spPr/>
    </dgm:pt>
    <dgm:pt modelId="{C62FA272-51F9-4F67-8917-B34ED99BFC3D}" type="pres">
      <dgm:prSet presAssocID="{43D2B0FC-494E-465E-8F53-E05E89A50982}" presName="horzOne" presStyleCnt="0"/>
      <dgm:spPr/>
    </dgm:pt>
  </dgm:ptLst>
  <dgm:cxnLst>
    <dgm:cxn modelId="{DB292C27-9689-4392-8F82-1DB73D844EFF}" type="presOf" srcId="{A5239FC5-EB85-4143-A512-45BE1C76872B}" destId="{2B628FF9-4E14-4BBA-9B04-01089AF1F100}" srcOrd="0" destOrd="0" presId="urn:microsoft.com/office/officeart/2005/8/layout/hierarchy4"/>
    <dgm:cxn modelId="{10C3B27D-8AAA-478D-9FD5-0DC8D03E0A4E}" srcId="{A5239FC5-EB85-4143-A512-45BE1C76872B}" destId="{43D2B0FC-494E-465E-8F53-E05E89A50982}" srcOrd="0" destOrd="0" parTransId="{A5E0F5AB-49C2-4D4D-98B5-0A7233A4E9FA}" sibTransId="{D10EDBDC-A3D3-4A35-9FD6-907D04AAA8B1}"/>
    <dgm:cxn modelId="{14BABF92-0C49-45E0-AA5A-4B5C34A51074}" type="presOf" srcId="{43D2B0FC-494E-465E-8F53-E05E89A50982}" destId="{EEE945F4-4563-4613-ADEA-D8BC1ACFBD2F}" srcOrd="0" destOrd="0" presId="urn:microsoft.com/office/officeart/2005/8/layout/hierarchy4"/>
    <dgm:cxn modelId="{5381E199-0743-4B69-A240-90390FC7706A}" type="presParOf" srcId="{2B628FF9-4E14-4BBA-9B04-01089AF1F100}" destId="{806E98EB-0D7E-49A9-B262-CFA6996877D3}" srcOrd="0" destOrd="0" presId="urn:microsoft.com/office/officeart/2005/8/layout/hierarchy4"/>
    <dgm:cxn modelId="{F56FF443-3511-4CFE-859D-4132EBE3014B}" type="presParOf" srcId="{806E98EB-0D7E-49A9-B262-CFA6996877D3}" destId="{EEE945F4-4563-4613-ADEA-D8BC1ACFBD2F}" srcOrd="0" destOrd="0" presId="urn:microsoft.com/office/officeart/2005/8/layout/hierarchy4"/>
    <dgm:cxn modelId="{C4AE384B-90E9-4EE5-84FF-DA0A46020D62}" type="presParOf" srcId="{806E98EB-0D7E-49A9-B262-CFA6996877D3}" destId="{C62FA272-51F9-4F67-8917-B34ED99BFC3D}" srcOrd="1" destOrd="0" presId="urn:microsoft.com/office/officeart/2005/8/layout/hierarchy4"/>
  </dgm:cxnLst>
  <dgm:bg>
    <a:solidFill>
      <a:schemeClr val="bg1"/>
    </a:solid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239FC5-EB85-4143-A512-45BE1C76872B}" type="doc">
      <dgm:prSet loTypeId="urn:microsoft.com/office/officeart/2005/8/layout/hierarchy4" loCatId="list" qsTypeId="urn:microsoft.com/office/officeart/2005/8/quickstyle/simple1" qsCatId="simple" csTypeId="urn:microsoft.com/office/officeart/2005/8/colors/accent5_3" csCatId="accent5" phldr="1"/>
      <dgm:spPr/>
      <dgm:t>
        <a:bodyPr/>
        <a:lstStyle/>
        <a:p>
          <a:endParaRPr lang="en-US"/>
        </a:p>
      </dgm:t>
    </dgm:pt>
    <dgm:pt modelId="{43D2B0FC-494E-465E-8F53-E05E89A50982}">
      <dgm:prSet phldrT="[Text]" custT="1"/>
      <dgm:spPr>
        <a:solidFill>
          <a:srgbClr val="00867F"/>
        </a:solidFill>
      </dgm:spPr>
      <dgm:t>
        <a:bodyPr/>
        <a:lstStyle/>
        <a:p>
          <a:pPr marL="0" lvl="0" indent="0" algn="ctr" defTabSz="1219170" rtl="0" eaLnBrk="1" latinLnBrk="0" hangingPunct="1">
            <a:lnSpc>
              <a:spcPct val="90000"/>
            </a:lnSpc>
            <a:spcBef>
              <a:spcPct val="0"/>
            </a:spcBef>
            <a:spcAft>
              <a:spcPct val="35000"/>
            </a:spcAft>
            <a:buNone/>
          </a:pPr>
          <a:r>
            <a:rPr lang="en-US" sz="2800" kern="1200" dirty="0">
              <a:solidFill>
                <a:srgbClr val="FFFFFF"/>
              </a:solidFill>
              <a:latin typeface="Georgia"/>
              <a:ea typeface="+mn-ea"/>
              <a:cs typeface="+mn-cs"/>
            </a:rPr>
            <a:t>Directed To Minors</a:t>
          </a:r>
        </a:p>
      </dgm:t>
    </dgm:pt>
    <dgm:pt modelId="{A5E0F5AB-49C2-4D4D-98B5-0A7233A4E9FA}" type="parTrans" cxnId="{10C3B27D-8AAA-478D-9FD5-0DC8D03E0A4E}">
      <dgm:prSet/>
      <dgm:spPr/>
      <dgm:t>
        <a:bodyPr/>
        <a:lstStyle/>
        <a:p>
          <a:endParaRPr lang="en-US"/>
        </a:p>
      </dgm:t>
    </dgm:pt>
    <dgm:pt modelId="{D10EDBDC-A3D3-4A35-9FD6-907D04AAA8B1}" type="sibTrans" cxnId="{10C3B27D-8AAA-478D-9FD5-0DC8D03E0A4E}">
      <dgm:prSet/>
      <dgm:spPr/>
      <dgm:t>
        <a:bodyPr/>
        <a:lstStyle/>
        <a:p>
          <a:endParaRPr lang="en-US"/>
        </a:p>
      </dgm:t>
    </dgm:pt>
    <dgm:pt modelId="{2B628FF9-4E14-4BBA-9B04-01089AF1F100}" type="pres">
      <dgm:prSet presAssocID="{A5239FC5-EB85-4143-A512-45BE1C76872B}" presName="Name0" presStyleCnt="0">
        <dgm:presLayoutVars>
          <dgm:chPref val="1"/>
          <dgm:dir/>
          <dgm:animOne val="branch"/>
          <dgm:animLvl val="lvl"/>
          <dgm:resizeHandles/>
        </dgm:presLayoutVars>
      </dgm:prSet>
      <dgm:spPr/>
    </dgm:pt>
    <dgm:pt modelId="{806E98EB-0D7E-49A9-B262-CFA6996877D3}" type="pres">
      <dgm:prSet presAssocID="{43D2B0FC-494E-465E-8F53-E05E89A50982}" presName="vertOne" presStyleCnt="0"/>
      <dgm:spPr/>
    </dgm:pt>
    <dgm:pt modelId="{EEE945F4-4563-4613-ADEA-D8BC1ACFBD2F}" type="pres">
      <dgm:prSet presAssocID="{43D2B0FC-494E-465E-8F53-E05E89A50982}" presName="txOne" presStyleLbl="node0" presStyleIdx="0" presStyleCnt="1" custLinFactNeighborX="2270" custLinFactNeighborY="-119">
        <dgm:presLayoutVars>
          <dgm:chPref val="3"/>
        </dgm:presLayoutVars>
      </dgm:prSet>
      <dgm:spPr/>
    </dgm:pt>
    <dgm:pt modelId="{C62FA272-51F9-4F67-8917-B34ED99BFC3D}" type="pres">
      <dgm:prSet presAssocID="{43D2B0FC-494E-465E-8F53-E05E89A50982}" presName="horzOne" presStyleCnt="0"/>
      <dgm:spPr/>
    </dgm:pt>
  </dgm:ptLst>
  <dgm:cxnLst>
    <dgm:cxn modelId="{DB292C27-9689-4392-8F82-1DB73D844EFF}" type="presOf" srcId="{A5239FC5-EB85-4143-A512-45BE1C76872B}" destId="{2B628FF9-4E14-4BBA-9B04-01089AF1F100}" srcOrd="0" destOrd="0" presId="urn:microsoft.com/office/officeart/2005/8/layout/hierarchy4"/>
    <dgm:cxn modelId="{10C3B27D-8AAA-478D-9FD5-0DC8D03E0A4E}" srcId="{A5239FC5-EB85-4143-A512-45BE1C76872B}" destId="{43D2B0FC-494E-465E-8F53-E05E89A50982}" srcOrd="0" destOrd="0" parTransId="{A5E0F5AB-49C2-4D4D-98B5-0A7233A4E9FA}" sibTransId="{D10EDBDC-A3D3-4A35-9FD6-907D04AAA8B1}"/>
    <dgm:cxn modelId="{14BABF92-0C49-45E0-AA5A-4B5C34A51074}" type="presOf" srcId="{43D2B0FC-494E-465E-8F53-E05E89A50982}" destId="{EEE945F4-4563-4613-ADEA-D8BC1ACFBD2F}" srcOrd="0" destOrd="0" presId="urn:microsoft.com/office/officeart/2005/8/layout/hierarchy4"/>
    <dgm:cxn modelId="{5381E199-0743-4B69-A240-90390FC7706A}" type="presParOf" srcId="{2B628FF9-4E14-4BBA-9B04-01089AF1F100}" destId="{806E98EB-0D7E-49A9-B262-CFA6996877D3}" srcOrd="0" destOrd="0" presId="urn:microsoft.com/office/officeart/2005/8/layout/hierarchy4"/>
    <dgm:cxn modelId="{F56FF443-3511-4CFE-859D-4132EBE3014B}" type="presParOf" srcId="{806E98EB-0D7E-49A9-B262-CFA6996877D3}" destId="{EEE945F4-4563-4613-ADEA-D8BC1ACFBD2F}" srcOrd="0" destOrd="0" presId="urn:microsoft.com/office/officeart/2005/8/layout/hierarchy4"/>
    <dgm:cxn modelId="{C4AE384B-90E9-4EE5-84FF-DA0A46020D62}" type="presParOf" srcId="{806E98EB-0D7E-49A9-B262-CFA6996877D3}" destId="{C62FA272-51F9-4F67-8917-B34ED99BFC3D}" srcOrd="1" destOrd="0" presId="urn:microsoft.com/office/officeart/2005/8/layout/hierarchy4"/>
  </dgm:cxnLst>
  <dgm:bg>
    <a:solidFill>
      <a:schemeClr val="bg1"/>
    </a:solid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9F3E07-02C1-4E11-B439-88EE6003C98A}" type="doc">
      <dgm:prSet loTypeId="urn:microsoft.com/office/officeart/2011/layout/CircleProcess" loCatId="officeonline" qsTypeId="urn:microsoft.com/office/officeart/2005/8/quickstyle/simple1" qsCatId="simple" csTypeId="urn:microsoft.com/office/officeart/2005/8/colors/colorful2" csCatId="colorful" phldr="1"/>
      <dgm:spPr/>
      <dgm:t>
        <a:bodyPr/>
        <a:lstStyle/>
        <a:p>
          <a:endParaRPr lang="en-US"/>
        </a:p>
      </dgm:t>
    </dgm:pt>
    <dgm:pt modelId="{178F214D-2F5C-4CC4-99EE-93FDAB426286}">
      <dgm:prSet phldrT="[Text]"/>
      <dgm:spPr/>
      <dgm:t>
        <a:bodyPr/>
        <a:lstStyle/>
        <a:p>
          <a:r>
            <a:rPr lang="en-US" dirty="0">
              <a:latin typeface="+mj-lt"/>
            </a:rPr>
            <a:t>Risk Assessments</a:t>
          </a:r>
        </a:p>
      </dgm:t>
    </dgm:pt>
    <dgm:pt modelId="{E44B4CD9-7A5F-4626-ADF1-F2884744635F}" type="parTrans" cxnId="{DE7FE811-F727-4FDB-91E7-2037F18ED196}">
      <dgm:prSet/>
      <dgm:spPr/>
      <dgm:t>
        <a:bodyPr/>
        <a:lstStyle/>
        <a:p>
          <a:endParaRPr lang="en-US"/>
        </a:p>
      </dgm:t>
    </dgm:pt>
    <dgm:pt modelId="{0C4D9C44-1EED-427A-9950-B1980B43FF95}" type="sibTrans" cxnId="{DE7FE811-F727-4FDB-91E7-2037F18ED196}">
      <dgm:prSet/>
      <dgm:spPr/>
      <dgm:t>
        <a:bodyPr/>
        <a:lstStyle/>
        <a:p>
          <a:endParaRPr lang="en-US"/>
        </a:p>
      </dgm:t>
    </dgm:pt>
    <dgm:pt modelId="{8C9C49C6-6A12-4BD8-97D5-E51CA8BB6B4D}">
      <dgm:prSet/>
      <dgm:spPr/>
      <dgm:t>
        <a:bodyPr/>
        <a:lstStyle/>
        <a:p>
          <a:r>
            <a:rPr lang="en-US" dirty="0">
              <a:latin typeface="+mj-lt"/>
            </a:rPr>
            <a:t>Data Minimization</a:t>
          </a:r>
        </a:p>
      </dgm:t>
    </dgm:pt>
    <dgm:pt modelId="{CB942E1E-3C39-401A-830E-5DC60B3B5FD3}" type="parTrans" cxnId="{55EB9106-458F-42C3-B804-C650B304BB69}">
      <dgm:prSet/>
      <dgm:spPr/>
      <dgm:t>
        <a:bodyPr/>
        <a:lstStyle/>
        <a:p>
          <a:endParaRPr lang="en-US"/>
        </a:p>
      </dgm:t>
    </dgm:pt>
    <dgm:pt modelId="{5654CD20-ADDA-4A59-80F4-888C747A4380}" type="sibTrans" cxnId="{55EB9106-458F-42C3-B804-C650B304BB69}">
      <dgm:prSet/>
      <dgm:spPr/>
      <dgm:t>
        <a:bodyPr/>
        <a:lstStyle/>
        <a:p>
          <a:endParaRPr lang="en-US"/>
        </a:p>
      </dgm:t>
    </dgm:pt>
    <dgm:pt modelId="{28CDCAC7-9CFC-4EBB-BEFC-F2182AA6CA89}">
      <dgm:prSet/>
      <dgm:spPr/>
      <dgm:t>
        <a:bodyPr/>
        <a:lstStyle/>
        <a:p>
          <a:r>
            <a:rPr lang="en-US" dirty="0">
              <a:latin typeface="+mj-lt"/>
            </a:rPr>
            <a:t>Data Retention Limits</a:t>
          </a:r>
        </a:p>
      </dgm:t>
    </dgm:pt>
    <dgm:pt modelId="{294CE452-E03A-4359-8B6C-2A3EDD079F41}" type="parTrans" cxnId="{2CDA2CEE-7D81-42AF-9B1A-F112A6EB5004}">
      <dgm:prSet/>
      <dgm:spPr/>
      <dgm:t>
        <a:bodyPr/>
        <a:lstStyle/>
        <a:p>
          <a:endParaRPr lang="en-US"/>
        </a:p>
      </dgm:t>
    </dgm:pt>
    <dgm:pt modelId="{E0782A6F-6474-4124-B191-EF60CDD8E577}" type="sibTrans" cxnId="{2CDA2CEE-7D81-42AF-9B1A-F112A6EB5004}">
      <dgm:prSet/>
      <dgm:spPr/>
      <dgm:t>
        <a:bodyPr/>
        <a:lstStyle/>
        <a:p>
          <a:endParaRPr lang="en-US"/>
        </a:p>
      </dgm:t>
    </dgm:pt>
    <dgm:pt modelId="{1DE92AB0-FECD-456A-8A21-6CC460512681}">
      <dgm:prSet/>
      <dgm:spPr/>
      <dgm:t>
        <a:bodyPr/>
        <a:lstStyle/>
        <a:p>
          <a:r>
            <a:rPr lang="en-US" dirty="0">
              <a:latin typeface="+mj-lt"/>
            </a:rPr>
            <a:t>Data Security</a:t>
          </a:r>
        </a:p>
      </dgm:t>
    </dgm:pt>
    <dgm:pt modelId="{82C42DD6-6CF6-4997-87C2-2EEC6826766D}" type="parTrans" cxnId="{4F1F4C07-6CE8-42F8-963B-F48A9ADA2F2C}">
      <dgm:prSet/>
      <dgm:spPr/>
    </dgm:pt>
    <dgm:pt modelId="{0D7B7BA7-5D37-4664-AA8E-5894328E8E33}" type="sibTrans" cxnId="{4F1F4C07-6CE8-42F8-963B-F48A9ADA2F2C}">
      <dgm:prSet/>
      <dgm:spPr/>
    </dgm:pt>
    <dgm:pt modelId="{4151CB36-85B4-4BE0-A941-FDE3E701A839}" type="pres">
      <dgm:prSet presAssocID="{889F3E07-02C1-4E11-B439-88EE6003C98A}" presName="Name0" presStyleCnt="0">
        <dgm:presLayoutVars>
          <dgm:chMax val="11"/>
          <dgm:chPref val="11"/>
          <dgm:dir/>
          <dgm:resizeHandles/>
        </dgm:presLayoutVars>
      </dgm:prSet>
      <dgm:spPr/>
    </dgm:pt>
    <dgm:pt modelId="{C086FDB7-4C65-4A77-AD33-64CE06064FB3}" type="pres">
      <dgm:prSet presAssocID="{1DE92AB0-FECD-456A-8A21-6CC460512681}" presName="Accent4" presStyleCnt="0"/>
      <dgm:spPr/>
    </dgm:pt>
    <dgm:pt modelId="{51F5EF61-0C7E-4FBC-B349-B70CC53F302E}" type="pres">
      <dgm:prSet presAssocID="{1DE92AB0-FECD-456A-8A21-6CC460512681}" presName="Accent" presStyleLbl="node1" presStyleIdx="0" presStyleCnt="4"/>
      <dgm:spPr/>
    </dgm:pt>
    <dgm:pt modelId="{EBA4D5F0-02D7-46EE-AFB9-A729E2641EF2}" type="pres">
      <dgm:prSet presAssocID="{1DE92AB0-FECD-456A-8A21-6CC460512681}" presName="ParentBackground4" presStyleCnt="0"/>
      <dgm:spPr/>
    </dgm:pt>
    <dgm:pt modelId="{C39E498C-2984-420C-BE72-36D49F660300}" type="pres">
      <dgm:prSet presAssocID="{1DE92AB0-FECD-456A-8A21-6CC460512681}" presName="ParentBackground" presStyleLbl="fgAcc1" presStyleIdx="0" presStyleCnt="4"/>
      <dgm:spPr/>
    </dgm:pt>
    <dgm:pt modelId="{E79AC43E-99A7-44DF-8437-C990F1AB321E}" type="pres">
      <dgm:prSet presAssocID="{1DE92AB0-FECD-456A-8A21-6CC460512681}" presName="Parent4" presStyleLbl="revTx" presStyleIdx="0" presStyleCnt="0">
        <dgm:presLayoutVars>
          <dgm:chMax val="1"/>
          <dgm:chPref val="1"/>
          <dgm:bulletEnabled val="1"/>
        </dgm:presLayoutVars>
      </dgm:prSet>
      <dgm:spPr/>
    </dgm:pt>
    <dgm:pt modelId="{3D4134B9-3E66-4C4C-BF6C-E2D8315A58A2}" type="pres">
      <dgm:prSet presAssocID="{28CDCAC7-9CFC-4EBB-BEFC-F2182AA6CA89}" presName="Accent3" presStyleCnt="0"/>
      <dgm:spPr/>
    </dgm:pt>
    <dgm:pt modelId="{E43BCC30-6971-4682-B262-892FFB295CD9}" type="pres">
      <dgm:prSet presAssocID="{28CDCAC7-9CFC-4EBB-BEFC-F2182AA6CA89}" presName="Accent" presStyleLbl="node1" presStyleIdx="1" presStyleCnt="4"/>
      <dgm:spPr/>
    </dgm:pt>
    <dgm:pt modelId="{8D5E1077-209F-4A1B-BBEE-712363421DD0}" type="pres">
      <dgm:prSet presAssocID="{28CDCAC7-9CFC-4EBB-BEFC-F2182AA6CA89}" presName="ParentBackground3" presStyleCnt="0"/>
      <dgm:spPr/>
    </dgm:pt>
    <dgm:pt modelId="{3EBCC3D2-8D94-48C4-A53B-8FDA8F9A0648}" type="pres">
      <dgm:prSet presAssocID="{28CDCAC7-9CFC-4EBB-BEFC-F2182AA6CA89}" presName="ParentBackground" presStyleLbl="fgAcc1" presStyleIdx="1" presStyleCnt="4"/>
      <dgm:spPr/>
    </dgm:pt>
    <dgm:pt modelId="{9CCF99DD-7807-444C-ABEA-3A8AEF8BA74F}" type="pres">
      <dgm:prSet presAssocID="{28CDCAC7-9CFC-4EBB-BEFC-F2182AA6CA89}" presName="Parent3" presStyleLbl="revTx" presStyleIdx="0" presStyleCnt="0">
        <dgm:presLayoutVars>
          <dgm:chMax val="1"/>
          <dgm:chPref val="1"/>
          <dgm:bulletEnabled val="1"/>
        </dgm:presLayoutVars>
      </dgm:prSet>
      <dgm:spPr/>
    </dgm:pt>
    <dgm:pt modelId="{F652A418-BC12-4F51-8B77-C3BFB7A293FA}" type="pres">
      <dgm:prSet presAssocID="{8C9C49C6-6A12-4BD8-97D5-E51CA8BB6B4D}" presName="Accent2" presStyleCnt="0"/>
      <dgm:spPr/>
    </dgm:pt>
    <dgm:pt modelId="{3026EDC9-6FFF-48FD-A7D1-DBCF488F4E14}" type="pres">
      <dgm:prSet presAssocID="{8C9C49C6-6A12-4BD8-97D5-E51CA8BB6B4D}" presName="Accent" presStyleLbl="node1" presStyleIdx="2" presStyleCnt="4"/>
      <dgm:spPr/>
    </dgm:pt>
    <dgm:pt modelId="{1D7CA239-5D62-4C0E-A329-EA35F714E8BD}" type="pres">
      <dgm:prSet presAssocID="{8C9C49C6-6A12-4BD8-97D5-E51CA8BB6B4D}" presName="ParentBackground2" presStyleCnt="0"/>
      <dgm:spPr/>
    </dgm:pt>
    <dgm:pt modelId="{2E0C1A33-D9AD-4B57-896C-26B635D3F00D}" type="pres">
      <dgm:prSet presAssocID="{8C9C49C6-6A12-4BD8-97D5-E51CA8BB6B4D}" presName="ParentBackground" presStyleLbl="fgAcc1" presStyleIdx="2" presStyleCnt="4"/>
      <dgm:spPr/>
    </dgm:pt>
    <dgm:pt modelId="{94DA5552-93B0-48C1-99C7-6A002909C77C}" type="pres">
      <dgm:prSet presAssocID="{8C9C49C6-6A12-4BD8-97D5-E51CA8BB6B4D}" presName="Parent2" presStyleLbl="revTx" presStyleIdx="0" presStyleCnt="0">
        <dgm:presLayoutVars>
          <dgm:chMax val="1"/>
          <dgm:chPref val="1"/>
          <dgm:bulletEnabled val="1"/>
        </dgm:presLayoutVars>
      </dgm:prSet>
      <dgm:spPr/>
    </dgm:pt>
    <dgm:pt modelId="{0955B53F-7387-494D-AC14-50747FD6E033}" type="pres">
      <dgm:prSet presAssocID="{178F214D-2F5C-4CC4-99EE-93FDAB426286}" presName="Accent1" presStyleCnt="0"/>
      <dgm:spPr/>
    </dgm:pt>
    <dgm:pt modelId="{3F24E3B9-8F95-4A5C-831C-BFDB282E4BCE}" type="pres">
      <dgm:prSet presAssocID="{178F214D-2F5C-4CC4-99EE-93FDAB426286}" presName="Accent" presStyleLbl="node1" presStyleIdx="3" presStyleCnt="4"/>
      <dgm:spPr/>
    </dgm:pt>
    <dgm:pt modelId="{1095F68A-A807-4504-B411-6B847ED0CC91}" type="pres">
      <dgm:prSet presAssocID="{178F214D-2F5C-4CC4-99EE-93FDAB426286}" presName="ParentBackground1" presStyleCnt="0"/>
      <dgm:spPr/>
    </dgm:pt>
    <dgm:pt modelId="{150448BB-9A49-427F-9575-B82F910C7EF8}" type="pres">
      <dgm:prSet presAssocID="{178F214D-2F5C-4CC4-99EE-93FDAB426286}" presName="ParentBackground" presStyleLbl="fgAcc1" presStyleIdx="3" presStyleCnt="4"/>
      <dgm:spPr/>
    </dgm:pt>
    <dgm:pt modelId="{F13FFF0C-79CF-4421-85FB-1441FFE56DD7}" type="pres">
      <dgm:prSet presAssocID="{178F214D-2F5C-4CC4-99EE-93FDAB426286}" presName="Parent1" presStyleLbl="revTx" presStyleIdx="0" presStyleCnt="0">
        <dgm:presLayoutVars>
          <dgm:chMax val="1"/>
          <dgm:chPref val="1"/>
          <dgm:bulletEnabled val="1"/>
        </dgm:presLayoutVars>
      </dgm:prSet>
      <dgm:spPr/>
    </dgm:pt>
  </dgm:ptLst>
  <dgm:cxnLst>
    <dgm:cxn modelId="{55EB9106-458F-42C3-B804-C650B304BB69}" srcId="{889F3E07-02C1-4E11-B439-88EE6003C98A}" destId="{8C9C49C6-6A12-4BD8-97D5-E51CA8BB6B4D}" srcOrd="1" destOrd="0" parTransId="{CB942E1E-3C39-401A-830E-5DC60B3B5FD3}" sibTransId="{5654CD20-ADDA-4A59-80F4-888C747A4380}"/>
    <dgm:cxn modelId="{4F1F4C07-6CE8-42F8-963B-F48A9ADA2F2C}" srcId="{889F3E07-02C1-4E11-B439-88EE6003C98A}" destId="{1DE92AB0-FECD-456A-8A21-6CC460512681}" srcOrd="3" destOrd="0" parTransId="{82C42DD6-6CF6-4997-87C2-2EEC6826766D}" sibTransId="{0D7B7BA7-5D37-4664-AA8E-5894328E8E33}"/>
    <dgm:cxn modelId="{DE7FE811-F727-4FDB-91E7-2037F18ED196}" srcId="{889F3E07-02C1-4E11-B439-88EE6003C98A}" destId="{178F214D-2F5C-4CC4-99EE-93FDAB426286}" srcOrd="0" destOrd="0" parTransId="{E44B4CD9-7A5F-4626-ADF1-F2884744635F}" sibTransId="{0C4D9C44-1EED-427A-9950-B1980B43FF95}"/>
    <dgm:cxn modelId="{3A9A9320-743D-41E0-8DEC-0238B836AB2F}" type="presOf" srcId="{1DE92AB0-FECD-456A-8A21-6CC460512681}" destId="{C39E498C-2984-420C-BE72-36D49F660300}" srcOrd="0" destOrd="0" presId="urn:microsoft.com/office/officeart/2011/layout/CircleProcess"/>
    <dgm:cxn modelId="{C9D0B828-8384-4603-87DD-F66AC6294316}" type="presOf" srcId="{1DE92AB0-FECD-456A-8A21-6CC460512681}" destId="{E79AC43E-99A7-44DF-8437-C990F1AB321E}" srcOrd="1" destOrd="0" presId="urn:microsoft.com/office/officeart/2011/layout/CircleProcess"/>
    <dgm:cxn modelId="{F6FC8136-2DBD-454D-B32D-81073D4ED389}" type="presOf" srcId="{8C9C49C6-6A12-4BD8-97D5-E51CA8BB6B4D}" destId="{94DA5552-93B0-48C1-99C7-6A002909C77C}" srcOrd="1" destOrd="0" presId="urn:microsoft.com/office/officeart/2011/layout/CircleProcess"/>
    <dgm:cxn modelId="{E54E0A55-2DF7-49CD-9592-C3F68D91BBB3}" type="presOf" srcId="{8C9C49C6-6A12-4BD8-97D5-E51CA8BB6B4D}" destId="{2E0C1A33-D9AD-4B57-896C-26B635D3F00D}" srcOrd="0" destOrd="0" presId="urn:microsoft.com/office/officeart/2011/layout/CircleProcess"/>
    <dgm:cxn modelId="{2BFC065A-FB21-4969-A348-609A7B709B54}" type="presOf" srcId="{178F214D-2F5C-4CC4-99EE-93FDAB426286}" destId="{150448BB-9A49-427F-9575-B82F910C7EF8}" srcOrd="0" destOrd="0" presId="urn:microsoft.com/office/officeart/2011/layout/CircleProcess"/>
    <dgm:cxn modelId="{6C6C1A9F-6C7E-4500-962B-9EC39CC5690F}" type="presOf" srcId="{889F3E07-02C1-4E11-B439-88EE6003C98A}" destId="{4151CB36-85B4-4BE0-A941-FDE3E701A839}" srcOrd="0" destOrd="0" presId="urn:microsoft.com/office/officeart/2011/layout/CircleProcess"/>
    <dgm:cxn modelId="{B32096AC-DB19-4DB9-A563-EF9275260978}" type="presOf" srcId="{28CDCAC7-9CFC-4EBB-BEFC-F2182AA6CA89}" destId="{3EBCC3D2-8D94-48C4-A53B-8FDA8F9A0648}" srcOrd="0" destOrd="0" presId="urn:microsoft.com/office/officeart/2011/layout/CircleProcess"/>
    <dgm:cxn modelId="{577E53B6-A3BF-4F62-BF75-312EBE3D5A0E}" type="presOf" srcId="{178F214D-2F5C-4CC4-99EE-93FDAB426286}" destId="{F13FFF0C-79CF-4421-85FB-1441FFE56DD7}" srcOrd="1" destOrd="0" presId="urn:microsoft.com/office/officeart/2011/layout/CircleProcess"/>
    <dgm:cxn modelId="{2CDA2CEE-7D81-42AF-9B1A-F112A6EB5004}" srcId="{889F3E07-02C1-4E11-B439-88EE6003C98A}" destId="{28CDCAC7-9CFC-4EBB-BEFC-F2182AA6CA89}" srcOrd="2" destOrd="0" parTransId="{294CE452-E03A-4359-8B6C-2A3EDD079F41}" sibTransId="{E0782A6F-6474-4124-B191-EF60CDD8E577}"/>
    <dgm:cxn modelId="{67411AF2-083F-4A63-948E-6058763D43E7}" type="presOf" srcId="{28CDCAC7-9CFC-4EBB-BEFC-F2182AA6CA89}" destId="{9CCF99DD-7807-444C-ABEA-3A8AEF8BA74F}" srcOrd="1" destOrd="0" presId="urn:microsoft.com/office/officeart/2011/layout/CircleProcess"/>
    <dgm:cxn modelId="{E96B8B37-E26B-4AFB-B5C8-D86FB0E69B6F}" type="presParOf" srcId="{4151CB36-85B4-4BE0-A941-FDE3E701A839}" destId="{C086FDB7-4C65-4A77-AD33-64CE06064FB3}" srcOrd="0" destOrd="0" presId="urn:microsoft.com/office/officeart/2011/layout/CircleProcess"/>
    <dgm:cxn modelId="{46969851-94CB-4421-8A95-10CE9465A2CB}" type="presParOf" srcId="{C086FDB7-4C65-4A77-AD33-64CE06064FB3}" destId="{51F5EF61-0C7E-4FBC-B349-B70CC53F302E}" srcOrd="0" destOrd="0" presId="urn:microsoft.com/office/officeart/2011/layout/CircleProcess"/>
    <dgm:cxn modelId="{E19BA286-CB17-47EF-B0E1-5FB5EF7E8A5C}" type="presParOf" srcId="{4151CB36-85B4-4BE0-A941-FDE3E701A839}" destId="{EBA4D5F0-02D7-46EE-AFB9-A729E2641EF2}" srcOrd="1" destOrd="0" presId="urn:microsoft.com/office/officeart/2011/layout/CircleProcess"/>
    <dgm:cxn modelId="{390B6690-98D9-4F43-AFEA-528D6F5FC438}" type="presParOf" srcId="{EBA4D5F0-02D7-46EE-AFB9-A729E2641EF2}" destId="{C39E498C-2984-420C-BE72-36D49F660300}" srcOrd="0" destOrd="0" presId="urn:microsoft.com/office/officeart/2011/layout/CircleProcess"/>
    <dgm:cxn modelId="{D6CC2307-3878-4DFF-951F-6C1DADE375E7}" type="presParOf" srcId="{4151CB36-85B4-4BE0-A941-FDE3E701A839}" destId="{E79AC43E-99A7-44DF-8437-C990F1AB321E}" srcOrd="2" destOrd="0" presId="urn:microsoft.com/office/officeart/2011/layout/CircleProcess"/>
    <dgm:cxn modelId="{CBAFBE9C-0208-4C26-825A-908F5679FBE4}" type="presParOf" srcId="{4151CB36-85B4-4BE0-A941-FDE3E701A839}" destId="{3D4134B9-3E66-4C4C-BF6C-E2D8315A58A2}" srcOrd="3" destOrd="0" presId="urn:microsoft.com/office/officeart/2011/layout/CircleProcess"/>
    <dgm:cxn modelId="{C04D0AAC-EDE1-44D4-9AB2-3862AA65D781}" type="presParOf" srcId="{3D4134B9-3E66-4C4C-BF6C-E2D8315A58A2}" destId="{E43BCC30-6971-4682-B262-892FFB295CD9}" srcOrd="0" destOrd="0" presId="urn:microsoft.com/office/officeart/2011/layout/CircleProcess"/>
    <dgm:cxn modelId="{C0562F94-513B-4743-AEE6-2072C31F69C4}" type="presParOf" srcId="{4151CB36-85B4-4BE0-A941-FDE3E701A839}" destId="{8D5E1077-209F-4A1B-BBEE-712363421DD0}" srcOrd="4" destOrd="0" presId="urn:microsoft.com/office/officeart/2011/layout/CircleProcess"/>
    <dgm:cxn modelId="{0D832DBA-938E-41AA-8CDB-7B3CA79BB6EA}" type="presParOf" srcId="{8D5E1077-209F-4A1B-BBEE-712363421DD0}" destId="{3EBCC3D2-8D94-48C4-A53B-8FDA8F9A0648}" srcOrd="0" destOrd="0" presId="urn:microsoft.com/office/officeart/2011/layout/CircleProcess"/>
    <dgm:cxn modelId="{947C41A7-C93D-4C3F-A979-8E6334D01AB5}" type="presParOf" srcId="{4151CB36-85B4-4BE0-A941-FDE3E701A839}" destId="{9CCF99DD-7807-444C-ABEA-3A8AEF8BA74F}" srcOrd="5" destOrd="0" presId="urn:microsoft.com/office/officeart/2011/layout/CircleProcess"/>
    <dgm:cxn modelId="{CA71C474-46F4-4178-9948-D6B786BCA692}" type="presParOf" srcId="{4151CB36-85B4-4BE0-A941-FDE3E701A839}" destId="{F652A418-BC12-4F51-8B77-C3BFB7A293FA}" srcOrd="6" destOrd="0" presId="urn:microsoft.com/office/officeart/2011/layout/CircleProcess"/>
    <dgm:cxn modelId="{B380C531-B34C-44E8-BCE4-9F57E0B33303}" type="presParOf" srcId="{F652A418-BC12-4F51-8B77-C3BFB7A293FA}" destId="{3026EDC9-6FFF-48FD-A7D1-DBCF488F4E14}" srcOrd="0" destOrd="0" presId="urn:microsoft.com/office/officeart/2011/layout/CircleProcess"/>
    <dgm:cxn modelId="{9854BBA7-09AF-41C1-9630-030382D9E3FA}" type="presParOf" srcId="{4151CB36-85B4-4BE0-A941-FDE3E701A839}" destId="{1D7CA239-5D62-4C0E-A329-EA35F714E8BD}" srcOrd="7" destOrd="0" presId="urn:microsoft.com/office/officeart/2011/layout/CircleProcess"/>
    <dgm:cxn modelId="{5DF663F1-5CA2-47BB-B8A0-E9EB06952ED0}" type="presParOf" srcId="{1D7CA239-5D62-4C0E-A329-EA35F714E8BD}" destId="{2E0C1A33-D9AD-4B57-896C-26B635D3F00D}" srcOrd="0" destOrd="0" presId="urn:microsoft.com/office/officeart/2011/layout/CircleProcess"/>
    <dgm:cxn modelId="{2A5EE085-8AF5-44DE-99CD-ACC0B65FFCED}" type="presParOf" srcId="{4151CB36-85B4-4BE0-A941-FDE3E701A839}" destId="{94DA5552-93B0-48C1-99C7-6A002909C77C}" srcOrd="8" destOrd="0" presId="urn:microsoft.com/office/officeart/2011/layout/CircleProcess"/>
    <dgm:cxn modelId="{3B892248-369B-4BDB-8D34-4CF3B74E066F}" type="presParOf" srcId="{4151CB36-85B4-4BE0-A941-FDE3E701A839}" destId="{0955B53F-7387-494D-AC14-50747FD6E033}" srcOrd="9" destOrd="0" presId="urn:microsoft.com/office/officeart/2011/layout/CircleProcess"/>
    <dgm:cxn modelId="{FCCEB1F6-4414-4F06-960D-C5C65679AF4B}" type="presParOf" srcId="{0955B53F-7387-494D-AC14-50747FD6E033}" destId="{3F24E3B9-8F95-4A5C-831C-BFDB282E4BCE}" srcOrd="0" destOrd="0" presId="urn:microsoft.com/office/officeart/2011/layout/CircleProcess"/>
    <dgm:cxn modelId="{8B1C898B-BACF-4D56-9D07-1A608D08ACA5}" type="presParOf" srcId="{4151CB36-85B4-4BE0-A941-FDE3E701A839}" destId="{1095F68A-A807-4504-B411-6B847ED0CC91}" srcOrd="10" destOrd="0" presId="urn:microsoft.com/office/officeart/2011/layout/CircleProcess"/>
    <dgm:cxn modelId="{DFE9B148-4EA8-4480-BA23-744572C85FAB}" type="presParOf" srcId="{1095F68A-A807-4504-B411-6B847ED0CC91}" destId="{150448BB-9A49-427F-9575-B82F910C7EF8}" srcOrd="0" destOrd="0" presId="urn:microsoft.com/office/officeart/2011/layout/CircleProcess"/>
    <dgm:cxn modelId="{5C0C77A8-CD34-4047-8B2A-BED502866FEF}" type="presParOf" srcId="{4151CB36-85B4-4BE0-A941-FDE3E701A839}" destId="{F13FFF0C-79CF-4421-85FB-1441FFE56DD7}" srcOrd="11"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E246E-1781-450C-B361-D03FADFBA48C}">
      <dsp:nvSpPr>
        <dsp:cNvPr id="0" name=""/>
        <dsp:cNvSpPr/>
      </dsp:nvSpPr>
      <dsp:spPr>
        <a:xfrm>
          <a:off x="1308" y="617"/>
          <a:ext cx="3542976" cy="874857"/>
        </a:xfrm>
        <a:prstGeom prst="roundRect">
          <a:avLst>
            <a:gd name="adj" fmla="val 10000"/>
          </a:avLst>
        </a:prstGeom>
        <a:solidFill>
          <a:srgbClr val="0F48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19170" rtl="0" eaLnBrk="1" latinLnBrk="0" hangingPunct="1">
            <a:lnSpc>
              <a:spcPct val="90000"/>
            </a:lnSpc>
            <a:spcBef>
              <a:spcPct val="0"/>
            </a:spcBef>
            <a:spcAft>
              <a:spcPct val="35000"/>
            </a:spcAft>
            <a:buNone/>
          </a:pPr>
          <a:r>
            <a:rPr lang="en-US" sz="2800" kern="1200" dirty="0">
              <a:solidFill>
                <a:srgbClr val="FFFFFF"/>
              </a:solidFill>
              <a:latin typeface="Georgia"/>
              <a:ea typeface="+mn-ea"/>
              <a:cs typeface="+mn-cs"/>
            </a:rPr>
            <a:t>Child-Directed</a:t>
          </a:r>
        </a:p>
      </dsp:txBody>
      <dsp:txXfrm>
        <a:off x="26932" y="26241"/>
        <a:ext cx="3491728" cy="823609"/>
      </dsp:txXfrm>
    </dsp:sp>
    <dsp:sp modelId="{E562A008-5EAA-45B8-9A89-7AFD6324C107}">
      <dsp:nvSpPr>
        <dsp:cNvPr id="0" name=""/>
        <dsp:cNvSpPr/>
      </dsp:nvSpPr>
      <dsp:spPr>
        <a:xfrm>
          <a:off x="4767" y="962342"/>
          <a:ext cx="1696765" cy="1025919"/>
        </a:xfrm>
        <a:prstGeom prst="roundRect">
          <a:avLst>
            <a:gd name="adj" fmla="val 10000"/>
          </a:avLst>
        </a:prstGeom>
        <a:solidFill>
          <a:srgbClr val="0F48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219170" rtl="0" eaLnBrk="1" latinLnBrk="0" hangingPunct="1">
            <a:lnSpc>
              <a:spcPct val="90000"/>
            </a:lnSpc>
            <a:spcBef>
              <a:spcPct val="0"/>
            </a:spcBef>
            <a:spcAft>
              <a:spcPct val="35000"/>
            </a:spcAft>
            <a:buNone/>
          </a:pPr>
          <a:r>
            <a:rPr lang="en-US" sz="2000" kern="1200" dirty="0">
              <a:solidFill>
                <a:srgbClr val="FFFFFF"/>
              </a:solidFill>
              <a:latin typeface="Georgia"/>
              <a:ea typeface="+mn-ea"/>
              <a:cs typeface="+mn-cs"/>
            </a:rPr>
            <a:t>Primarily Child Directed</a:t>
          </a:r>
        </a:p>
      </dsp:txBody>
      <dsp:txXfrm>
        <a:off x="34815" y="992390"/>
        <a:ext cx="1636669" cy="965823"/>
      </dsp:txXfrm>
    </dsp:sp>
    <dsp:sp modelId="{09B99BAC-0C4E-466E-88BA-D2FEAA16A736}">
      <dsp:nvSpPr>
        <dsp:cNvPr id="0" name=""/>
        <dsp:cNvSpPr/>
      </dsp:nvSpPr>
      <dsp:spPr>
        <a:xfrm>
          <a:off x="1844061" y="962342"/>
          <a:ext cx="1696765" cy="1036715"/>
        </a:xfrm>
        <a:prstGeom prst="roundRect">
          <a:avLst>
            <a:gd name="adj" fmla="val 10000"/>
          </a:avLst>
        </a:prstGeom>
        <a:solidFill>
          <a:srgbClr val="0F48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219170" rtl="0" eaLnBrk="1" latinLnBrk="0" hangingPunct="1">
            <a:lnSpc>
              <a:spcPct val="90000"/>
            </a:lnSpc>
            <a:spcBef>
              <a:spcPct val="0"/>
            </a:spcBef>
            <a:spcAft>
              <a:spcPct val="35000"/>
            </a:spcAft>
            <a:buNone/>
          </a:pPr>
          <a:r>
            <a:rPr lang="en-US" sz="2000" kern="1200" dirty="0">
              <a:solidFill>
                <a:srgbClr val="FFFFFF"/>
              </a:solidFill>
              <a:latin typeface="Georgia"/>
              <a:ea typeface="+mn-ea"/>
              <a:cs typeface="+mn-cs"/>
            </a:rPr>
            <a:t>Secondarily Child Directed</a:t>
          </a:r>
        </a:p>
      </dsp:txBody>
      <dsp:txXfrm>
        <a:off x="1874425" y="992706"/>
        <a:ext cx="1636037" cy="9759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945F4-4563-4613-ADEA-D8BC1ACFBD2F}">
      <dsp:nvSpPr>
        <dsp:cNvPr id="0" name=""/>
        <dsp:cNvSpPr/>
      </dsp:nvSpPr>
      <dsp:spPr>
        <a:xfrm>
          <a:off x="0" y="0"/>
          <a:ext cx="1955113" cy="202025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19170" rtl="0" eaLnBrk="1" latinLnBrk="0" hangingPunct="1">
            <a:lnSpc>
              <a:spcPct val="90000"/>
            </a:lnSpc>
            <a:spcBef>
              <a:spcPct val="0"/>
            </a:spcBef>
            <a:spcAft>
              <a:spcPct val="35000"/>
            </a:spcAft>
            <a:buNone/>
          </a:pPr>
          <a:r>
            <a:rPr lang="en-US" sz="2800" kern="1200" dirty="0">
              <a:solidFill>
                <a:schemeClr val="bg1"/>
              </a:solidFill>
              <a:latin typeface="+mj-lt"/>
              <a:ea typeface="+mn-ea"/>
              <a:cs typeface="+mn-cs"/>
            </a:rPr>
            <a:t>Directed To a General Audience</a:t>
          </a:r>
        </a:p>
      </dsp:txBody>
      <dsp:txXfrm>
        <a:off x="57263" y="57263"/>
        <a:ext cx="1840587" cy="19057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945F4-4563-4613-ADEA-D8BC1ACFBD2F}">
      <dsp:nvSpPr>
        <dsp:cNvPr id="0" name=""/>
        <dsp:cNvSpPr/>
      </dsp:nvSpPr>
      <dsp:spPr>
        <a:xfrm>
          <a:off x="0" y="0"/>
          <a:ext cx="1929713" cy="2019500"/>
        </a:xfrm>
        <a:prstGeom prst="roundRect">
          <a:avLst>
            <a:gd name="adj" fmla="val 10000"/>
          </a:avLst>
        </a:prstGeom>
        <a:solidFill>
          <a:srgbClr val="0086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19170" rtl="0" eaLnBrk="1" latinLnBrk="0" hangingPunct="1">
            <a:lnSpc>
              <a:spcPct val="90000"/>
            </a:lnSpc>
            <a:spcBef>
              <a:spcPct val="0"/>
            </a:spcBef>
            <a:spcAft>
              <a:spcPct val="35000"/>
            </a:spcAft>
            <a:buNone/>
          </a:pPr>
          <a:r>
            <a:rPr lang="en-US" sz="2800" kern="1200" dirty="0">
              <a:solidFill>
                <a:srgbClr val="FFFFFF"/>
              </a:solidFill>
              <a:latin typeface="Georgia"/>
              <a:ea typeface="+mn-ea"/>
              <a:cs typeface="+mn-cs"/>
            </a:rPr>
            <a:t>Directed To Minors</a:t>
          </a:r>
        </a:p>
      </dsp:txBody>
      <dsp:txXfrm>
        <a:off x="56519" y="56519"/>
        <a:ext cx="1816675" cy="1906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5EF61-0C7E-4FBC-B349-B70CC53F302E}">
      <dsp:nvSpPr>
        <dsp:cNvPr id="0" name=""/>
        <dsp:cNvSpPr/>
      </dsp:nvSpPr>
      <dsp:spPr>
        <a:xfrm>
          <a:off x="9312406" y="1052277"/>
          <a:ext cx="2787830" cy="278797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E498C-2984-420C-BE72-36D49F660300}">
      <dsp:nvSpPr>
        <dsp:cNvPr id="0" name=""/>
        <dsp:cNvSpPr/>
      </dsp:nvSpPr>
      <dsp:spPr>
        <a:xfrm>
          <a:off x="9405652" y="1145226"/>
          <a:ext cx="2602533" cy="2602076"/>
        </a:xfrm>
        <a:prstGeom prst="ellipse">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mj-lt"/>
            </a:rPr>
            <a:t>Data Security</a:t>
          </a:r>
        </a:p>
      </dsp:txBody>
      <dsp:txXfrm>
        <a:off x="9777443" y="1517021"/>
        <a:ext cx="1858952" cy="1858485"/>
      </dsp:txXfrm>
    </dsp:sp>
    <dsp:sp modelId="{E43BCC30-6971-4682-B262-892FFB295CD9}">
      <dsp:nvSpPr>
        <dsp:cNvPr id="0" name=""/>
        <dsp:cNvSpPr/>
      </dsp:nvSpPr>
      <dsp:spPr>
        <a:xfrm rot="2700000">
          <a:off x="6419351" y="1052081"/>
          <a:ext cx="2787876" cy="2787876"/>
        </a:xfrm>
        <a:prstGeom prst="teardrop">
          <a:avLst>
            <a:gd name="adj" fmla="val 100000"/>
          </a:avLst>
        </a:prstGeom>
        <a:solidFill>
          <a:schemeClr val="accent2">
            <a:hueOff val="-1867552"/>
            <a:satOff val="16763"/>
            <a:lumOff val="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BCC3D2-8D94-48C4-A53B-8FDA8F9A0648}">
      <dsp:nvSpPr>
        <dsp:cNvPr id="0" name=""/>
        <dsp:cNvSpPr/>
      </dsp:nvSpPr>
      <dsp:spPr>
        <a:xfrm>
          <a:off x="6524575" y="1145226"/>
          <a:ext cx="2602533" cy="2602076"/>
        </a:xfrm>
        <a:prstGeom prst="ellipse">
          <a:avLst/>
        </a:prstGeom>
        <a:solidFill>
          <a:schemeClr val="lt1">
            <a:alpha val="90000"/>
            <a:hueOff val="0"/>
            <a:satOff val="0"/>
            <a:lumOff val="0"/>
            <a:alphaOff val="0"/>
          </a:schemeClr>
        </a:solidFill>
        <a:ln w="25400" cap="flat" cmpd="sng" algn="ctr">
          <a:solidFill>
            <a:schemeClr val="accent2">
              <a:hueOff val="-1867552"/>
              <a:satOff val="16763"/>
              <a:lumOff val="1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mj-lt"/>
            </a:rPr>
            <a:t>Data Retention Limits</a:t>
          </a:r>
        </a:p>
      </dsp:txBody>
      <dsp:txXfrm>
        <a:off x="6896365" y="1517021"/>
        <a:ext cx="1858952" cy="1858485"/>
      </dsp:txXfrm>
    </dsp:sp>
    <dsp:sp modelId="{3026EDC9-6FFF-48FD-A7D1-DBCF488F4E14}">
      <dsp:nvSpPr>
        <dsp:cNvPr id="0" name=""/>
        <dsp:cNvSpPr/>
      </dsp:nvSpPr>
      <dsp:spPr>
        <a:xfrm rot="2700000">
          <a:off x="3550228" y="1052081"/>
          <a:ext cx="2787876" cy="2787876"/>
        </a:xfrm>
        <a:prstGeom prst="teardrop">
          <a:avLst>
            <a:gd name="adj" fmla="val 100000"/>
          </a:avLst>
        </a:prstGeom>
        <a:solidFill>
          <a:schemeClr val="accent2">
            <a:hueOff val="-3735103"/>
            <a:satOff val="33525"/>
            <a:lumOff val="3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0C1A33-D9AD-4B57-896C-26B635D3F00D}">
      <dsp:nvSpPr>
        <dsp:cNvPr id="0" name=""/>
        <dsp:cNvSpPr/>
      </dsp:nvSpPr>
      <dsp:spPr>
        <a:xfrm>
          <a:off x="3643497" y="1145226"/>
          <a:ext cx="2602533" cy="2602076"/>
        </a:xfrm>
        <a:prstGeom prst="ellipse">
          <a:avLst/>
        </a:prstGeom>
        <a:solidFill>
          <a:schemeClr val="lt1">
            <a:alpha val="90000"/>
            <a:hueOff val="0"/>
            <a:satOff val="0"/>
            <a:lumOff val="0"/>
            <a:alphaOff val="0"/>
          </a:schemeClr>
        </a:solidFill>
        <a:ln w="25400" cap="flat" cmpd="sng" algn="ctr">
          <a:solidFill>
            <a:schemeClr val="accent2">
              <a:hueOff val="-3735103"/>
              <a:satOff val="33525"/>
              <a:lumOff val="3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mj-lt"/>
            </a:rPr>
            <a:t>Data Minimization</a:t>
          </a:r>
        </a:p>
      </dsp:txBody>
      <dsp:txXfrm>
        <a:off x="4015288" y="1517021"/>
        <a:ext cx="1858952" cy="1858485"/>
      </dsp:txXfrm>
    </dsp:sp>
    <dsp:sp modelId="{3F24E3B9-8F95-4A5C-831C-BFDB282E4BCE}">
      <dsp:nvSpPr>
        <dsp:cNvPr id="0" name=""/>
        <dsp:cNvSpPr/>
      </dsp:nvSpPr>
      <dsp:spPr>
        <a:xfrm rot="2700000">
          <a:off x="669151" y="1052081"/>
          <a:ext cx="2787876" cy="2787876"/>
        </a:xfrm>
        <a:prstGeom prst="teardrop">
          <a:avLst>
            <a:gd name="adj" fmla="val 100000"/>
          </a:avLst>
        </a:prstGeom>
        <a:solidFill>
          <a:schemeClr val="accent2">
            <a:hueOff val="-5602655"/>
            <a:satOff val="50288"/>
            <a:lumOff val="5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0448BB-9A49-427F-9575-B82F910C7EF8}">
      <dsp:nvSpPr>
        <dsp:cNvPr id="0" name=""/>
        <dsp:cNvSpPr/>
      </dsp:nvSpPr>
      <dsp:spPr>
        <a:xfrm>
          <a:off x="762420" y="1145226"/>
          <a:ext cx="2602533" cy="2602076"/>
        </a:xfrm>
        <a:prstGeom prst="ellipse">
          <a:avLst/>
        </a:prstGeom>
        <a:solidFill>
          <a:schemeClr val="lt1">
            <a:alpha val="90000"/>
            <a:hueOff val="0"/>
            <a:satOff val="0"/>
            <a:lumOff val="0"/>
            <a:alphaOff val="0"/>
          </a:schemeClr>
        </a:solidFill>
        <a:ln w="25400" cap="flat" cmpd="sng" algn="ctr">
          <a:solidFill>
            <a:schemeClr val="accent2">
              <a:hueOff val="-5602655"/>
              <a:satOff val="50288"/>
              <a:lumOff val="5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mj-lt"/>
            </a:rPr>
            <a:t>Risk Assessments</a:t>
          </a:r>
        </a:p>
      </dsp:txBody>
      <dsp:txXfrm>
        <a:off x="1134210" y="1517021"/>
        <a:ext cx="1858952" cy="18584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E1BA1-0943-4DB4-A118-EC7AB101FCE6}"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395AD3-C34A-4DA9-87E7-458812813E31}" type="slidenum">
              <a:rPr lang="en-US" smtClean="0"/>
              <a:t>‹#›</a:t>
            </a:fld>
            <a:endParaRPr lang="en-US"/>
          </a:p>
        </p:txBody>
      </p:sp>
    </p:spTree>
    <p:extLst>
      <p:ext uri="{BB962C8B-B14F-4D97-AF65-F5344CB8AC3E}">
        <p14:creationId xmlns:p14="http://schemas.microsoft.com/office/powerpoint/2010/main" val="3888595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C5F140A-5F09-443A-905D-65DCCC9B6843}" type="slidenum">
              <a:rPr lang="en-US" smtClean="0"/>
              <a:t>2</a:t>
            </a:fld>
            <a:endParaRPr lang="en-US"/>
          </a:p>
        </p:txBody>
      </p:sp>
    </p:spTree>
    <p:extLst>
      <p:ext uri="{BB962C8B-B14F-4D97-AF65-F5344CB8AC3E}">
        <p14:creationId xmlns:p14="http://schemas.microsoft.com/office/powerpoint/2010/main" val="1676771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7F5BCF-C25F-48C4-8AA8-645B060624E7}" type="slidenum">
              <a:rPr lang="en-US" smtClean="0"/>
              <a:t>13</a:t>
            </a:fld>
            <a:endParaRPr lang="en-US"/>
          </a:p>
        </p:txBody>
      </p:sp>
    </p:spTree>
    <p:extLst>
      <p:ext uri="{BB962C8B-B14F-4D97-AF65-F5344CB8AC3E}">
        <p14:creationId xmlns:p14="http://schemas.microsoft.com/office/powerpoint/2010/main" val="1317245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7F5BCF-C25F-48C4-8AA8-645B060624E7}" type="slidenum">
              <a:rPr lang="en-US" smtClean="0"/>
              <a:t>14</a:t>
            </a:fld>
            <a:endParaRPr lang="en-US"/>
          </a:p>
        </p:txBody>
      </p:sp>
    </p:spTree>
    <p:extLst>
      <p:ext uri="{BB962C8B-B14F-4D97-AF65-F5344CB8AC3E}">
        <p14:creationId xmlns:p14="http://schemas.microsoft.com/office/powerpoint/2010/main" val="2882101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27F5BCF-C25F-48C4-8AA8-645B060624E7}" type="slidenum">
              <a:rPr lang="en-US" smtClean="0"/>
              <a:t>15</a:t>
            </a:fld>
            <a:endParaRPr lang="en-US"/>
          </a:p>
        </p:txBody>
      </p:sp>
    </p:spTree>
    <p:extLst>
      <p:ext uri="{BB962C8B-B14F-4D97-AF65-F5344CB8AC3E}">
        <p14:creationId xmlns:p14="http://schemas.microsoft.com/office/powerpoint/2010/main" val="951900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D6395AD3-C34A-4DA9-87E7-458812813E31}" type="slidenum">
              <a:rPr lang="en-US" smtClean="0"/>
              <a:t>16</a:t>
            </a:fld>
            <a:endParaRPr lang="en-US"/>
          </a:p>
        </p:txBody>
      </p:sp>
    </p:spTree>
    <p:extLst>
      <p:ext uri="{BB962C8B-B14F-4D97-AF65-F5344CB8AC3E}">
        <p14:creationId xmlns:p14="http://schemas.microsoft.com/office/powerpoint/2010/main" val="1676823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7F5BCF-C25F-48C4-8AA8-645B060624E7}" type="slidenum">
              <a:rPr lang="en-US" smtClean="0"/>
              <a:t>18</a:t>
            </a:fld>
            <a:endParaRPr lang="en-US"/>
          </a:p>
        </p:txBody>
      </p:sp>
    </p:spTree>
    <p:extLst>
      <p:ext uri="{BB962C8B-B14F-4D97-AF65-F5344CB8AC3E}">
        <p14:creationId xmlns:p14="http://schemas.microsoft.com/office/powerpoint/2010/main" val="25976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7F5BCF-C25F-48C4-8AA8-645B060624E7}" type="slidenum">
              <a:rPr lang="en-US" smtClean="0"/>
              <a:t>3</a:t>
            </a:fld>
            <a:endParaRPr lang="en-US"/>
          </a:p>
        </p:txBody>
      </p:sp>
    </p:spTree>
    <p:extLst>
      <p:ext uri="{BB962C8B-B14F-4D97-AF65-F5344CB8AC3E}">
        <p14:creationId xmlns:p14="http://schemas.microsoft.com/office/powerpoint/2010/main" val="597094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27F5BCF-C25F-48C4-8AA8-645B060624E7}" type="slidenum">
              <a:rPr lang="en-US" smtClean="0"/>
              <a:t>5</a:t>
            </a:fld>
            <a:endParaRPr lang="en-US"/>
          </a:p>
        </p:txBody>
      </p:sp>
    </p:spTree>
    <p:extLst>
      <p:ext uri="{BB962C8B-B14F-4D97-AF65-F5344CB8AC3E}">
        <p14:creationId xmlns:p14="http://schemas.microsoft.com/office/powerpoint/2010/main" val="3394799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463FDA-F4E0-4EB0-8F33-E0E976BF5840}" type="slidenum">
              <a:rPr lang="en-US" smtClean="0"/>
              <a:t>6</a:t>
            </a:fld>
            <a:endParaRPr lang="en-US"/>
          </a:p>
        </p:txBody>
      </p:sp>
    </p:spTree>
    <p:extLst>
      <p:ext uri="{BB962C8B-B14F-4D97-AF65-F5344CB8AC3E}">
        <p14:creationId xmlns:p14="http://schemas.microsoft.com/office/powerpoint/2010/main" val="3475713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7F5BCF-C25F-48C4-8AA8-645B060624E7}" type="slidenum">
              <a:rPr lang="en-US" smtClean="0"/>
              <a:t>7</a:t>
            </a:fld>
            <a:endParaRPr lang="en-US"/>
          </a:p>
        </p:txBody>
      </p:sp>
    </p:spTree>
    <p:extLst>
      <p:ext uri="{BB962C8B-B14F-4D97-AF65-F5344CB8AC3E}">
        <p14:creationId xmlns:p14="http://schemas.microsoft.com/office/powerpoint/2010/main" val="1947046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7F5BCF-C25F-48C4-8AA8-645B060624E7}" type="slidenum">
              <a:rPr lang="en-US" smtClean="0"/>
              <a:t>9</a:t>
            </a:fld>
            <a:endParaRPr lang="en-US"/>
          </a:p>
        </p:txBody>
      </p:sp>
    </p:spTree>
    <p:extLst>
      <p:ext uri="{BB962C8B-B14F-4D97-AF65-F5344CB8AC3E}">
        <p14:creationId xmlns:p14="http://schemas.microsoft.com/office/powerpoint/2010/main" val="3186413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27F5BCF-C25F-48C4-8AA8-645B060624E7}" type="slidenum">
              <a:rPr lang="en-US" smtClean="0"/>
              <a:t>10</a:t>
            </a:fld>
            <a:endParaRPr lang="en-US"/>
          </a:p>
        </p:txBody>
      </p:sp>
    </p:spTree>
    <p:extLst>
      <p:ext uri="{BB962C8B-B14F-4D97-AF65-F5344CB8AC3E}">
        <p14:creationId xmlns:p14="http://schemas.microsoft.com/office/powerpoint/2010/main" val="2904322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7F5BCF-C25F-48C4-8AA8-645B060624E7}" type="slidenum">
              <a:rPr lang="en-US" smtClean="0"/>
              <a:t>11</a:t>
            </a:fld>
            <a:endParaRPr lang="en-US"/>
          </a:p>
        </p:txBody>
      </p:sp>
    </p:spTree>
    <p:extLst>
      <p:ext uri="{BB962C8B-B14F-4D97-AF65-F5344CB8AC3E}">
        <p14:creationId xmlns:p14="http://schemas.microsoft.com/office/powerpoint/2010/main" val="1915773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7F5BCF-C25F-48C4-8AA8-645B060624E7}" type="slidenum">
              <a:rPr lang="en-US" smtClean="0"/>
              <a:t>12</a:t>
            </a:fld>
            <a:endParaRPr lang="en-US"/>
          </a:p>
        </p:txBody>
      </p:sp>
    </p:spTree>
    <p:extLst>
      <p:ext uri="{BB962C8B-B14F-4D97-AF65-F5344CB8AC3E}">
        <p14:creationId xmlns:p14="http://schemas.microsoft.com/office/powerpoint/2010/main" val="359263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WS] Title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706880"/>
            <a:ext cx="10363200" cy="1320800"/>
          </a:xfrm>
        </p:spPr>
        <p:txBody>
          <a:bodyPr anchor="t">
            <a:normAutofit/>
          </a:bodyPr>
          <a:lstStyle>
            <a:lvl1pPr>
              <a:defRPr sz="4267" b="0" baseline="0">
                <a:solidFill>
                  <a:schemeClr val="bg1"/>
                </a:solidFill>
              </a:defRPr>
            </a:lvl1pPr>
          </a:lstStyle>
          <a:p>
            <a:r>
              <a:rPr lang="en-US" dirty="0"/>
              <a:t>Title Slide Line One</a:t>
            </a:r>
            <a:br>
              <a:rPr lang="en-US" dirty="0"/>
            </a:br>
            <a:r>
              <a:rPr lang="en-US" dirty="0"/>
              <a:t>Line Two</a:t>
            </a:r>
          </a:p>
        </p:txBody>
      </p:sp>
      <p:sp>
        <p:nvSpPr>
          <p:cNvPr id="3" name="Subtitle 2"/>
          <p:cNvSpPr>
            <a:spLocks noGrp="1"/>
          </p:cNvSpPr>
          <p:nvPr>
            <p:ph type="subTitle" idx="1"/>
          </p:nvPr>
        </p:nvSpPr>
        <p:spPr>
          <a:xfrm>
            <a:off x="1828800" y="3206496"/>
            <a:ext cx="8534400" cy="990600"/>
          </a:xfrm>
        </p:spPr>
        <p:txBody>
          <a:bodyPr>
            <a:normAutofit/>
          </a:bodyPr>
          <a:lstStyle>
            <a:lvl1pPr marL="0" indent="0" algn="ctr">
              <a:buNone/>
              <a:defRPr sz="2800" b="0" baseline="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cxnSp>
        <p:nvCxnSpPr>
          <p:cNvPr id="11" name="Straight Connector 10"/>
          <p:cNvCxnSpPr/>
          <p:nvPr/>
        </p:nvCxnSpPr>
        <p:spPr>
          <a:xfrm>
            <a:off x="3352800" y="3108960"/>
            <a:ext cx="5486400" cy="0"/>
          </a:xfrm>
          <a:prstGeom prst="line">
            <a:avLst/>
          </a:prstGeom>
          <a:ln w="12700">
            <a:solidFill>
              <a:srgbClr val="A0A0A0"/>
            </a:solidFill>
          </a:ln>
        </p:spPr>
        <p:style>
          <a:lnRef idx="1">
            <a:schemeClr val="accent1"/>
          </a:lnRef>
          <a:fillRef idx="0">
            <a:schemeClr val="accent1"/>
          </a:fillRef>
          <a:effectRef idx="0">
            <a:schemeClr val="accent1"/>
          </a:effectRef>
          <a:fontRef idx="minor">
            <a:schemeClr val="tx1"/>
          </a:fontRef>
        </p:style>
      </p:cxnSp>
      <p:pic>
        <p:nvPicPr>
          <p:cNvPr id="4" name="CovLogoTitleWhite230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5208" y="5334000"/>
            <a:ext cx="6016752" cy="1234440"/>
          </a:xfrm>
          <a:prstGeom prst="rect">
            <a:avLst/>
          </a:prstGeom>
        </p:spPr>
      </p:pic>
    </p:spTree>
    <p:extLst>
      <p:ext uri="{BB962C8B-B14F-4D97-AF65-F5344CB8AC3E}">
        <p14:creationId xmlns:p14="http://schemas.microsoft.com/office/powerpoint/2010/main" val="377577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V-WS] 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E111A24-FD5D-4CF5-8CDA-97DFCC06F2E3}" type="slidenum">
              <a:rPr lang="en-US" smtClean="0"/>
              <a:t>‹#›</a:t>
            </a:fld>
            <a:endParaRPr lang="en-US"/>
          </a:p>
        </p:txBody>
      </p:sp>
      <p:pic>
        <p:nvPicPr>
          <p:cNvPr id="9" name="CovLogoBlueE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10" name="TitleHLine"/>
          <p:cNvCxnSpPr/>
          <p:nvPr/>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 Placeholder 1"/>
          <p:cNvSpPr>
            <a:spLocks noGrp="1"/>
          </p:cNvSpPr>
          <p:nvPr>
            <p:ph idx="1"/>
          </p:nvPr>
        </p:nvSpPr>
        <p:spPr>
          <a:xfrm>
            <a:off x="609600" y="1295400"/>
            <a:ext cx="109728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04776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WS] 2-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E111A24-FD5D-4CF5-8CDA-97DFCC06F2E3}" type="slidenum">
              <a:rPr lang="en-US" smtClean="0"/>
              <a:t>‹#›</a:t>
            </a:fld>
            <a:endParaRPr lang="en-US"/>
          </a:p>
        </p:txBody>
      </p:sp>
      <p:pic>
        <p:nvPicPr>
          <p:cNvPr id="5" name="CovLogoBlueE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Text Placeholder 1"/>
          <p:cNvSpPr>
            <a:spLocks noGrp="1"/>
          </p:cNvSpPr>
          <p:nvPr>
            <p:ph idx="1"/>
          </p:nvPr>
        </p:nvSpPr>
        <p:spPr>
          <a:xfrm>
            <a:off x="609600" y="1295400"/>
            <a:ext cx="53848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2"/>
          <p:cNvSpPr>
            <a:spLocks noGrp="1"/>
          </p:cNvSpPr>
          <p:nvPr>
            <p:ph idx="17"/>
          </p:nvPr>
        </p:nvSpPr>
        <p:spPr>
          <a:xfrm>
            <a:off x="6197600" y="1295400"/>
            <a:ext cx="53848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507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WS] 3-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E111A24-FD5D-4CF5-8CDA-97DFCC06F2E3}" type="slidenum">
              <a:rPr lang="en-US" smtClean="0"/>
              <a:t>‹#›</a:t>
            </a:fld>
            <a:endParaRPr lang="en-US"/>
          </a:p>
        </p:txBody>
      </p:sp>
      <p:pic>
        <p:nvPicPr>
          <p:cNvPr id="5" name="CovLogoBlueE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Text Placeholder 1"/>
          <p:cNvSpPr>
            <a:spLocks noGrp="1"/>
          </p:cNvSpPr>
          <p:nvPr>
            <p:ph idx="1"/>
          </p:nvPr>
        </p:nvSpPr>
        <p:spPr>
          <a:xfrm>
            <a:off x="609600" y="1295400"/>
            <a:ext cx="34544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2"/>
          <p:cNvSpPr>
            <a:spLocks noGrp="1"/>
          </p:cNvSpPr>
          <p:nvPr>
            <p:ph idx="16"/>
          </p:nvPr>
        </p:nvSpPr>
        <p:spPr>
          <a:xfrm>
            <a:off x="4368800" y="1311275"/>
            <a:ext cx="34544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3"/>
          <p:cNvSpPr>
            <a:spLocks noGrp="1"/>
          </p:cNvSpPr>
          <p:nvPr>
            <p:ph idx="17"/>
          </p:nvPr>
        </p:nvSpPr>
        <p:spPr>
          <a:xfrm>
            <a:off x="8119192" y="1295400"/>
            <a:ext cx="3454400" cy="4876800"/>
          </a:xfrm>
          <a:prstGeom prst="rect">
            <a:avLst/>
          </a:prstGeom>
        </p:spPr>
        <p:txBody>
          <a:bodyPr vert="horz" lIns="91440" tIns="45720" rIns="91440" bIns="45720" rtlCol="0">
            <a:normAutofit/>
          </a:bodyPr>
          <a:lstStyle>
            <a:lvl1pPr>
              <a:defRPr sz="2933"/>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07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V-WS] Empty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E111A24-FD5D-4CF5-8CDA-97DFCC06F2E3}" type="slidenum">
              <a:rPr lang="en-US" smtClean="0"/>
              <a:t>‹#›</a:t>
            </a:fld>
            <a:endParaRPr lang="en-US"/>
          </a:p>
        </p:txBody>
      </p:sp>
      <p:pic>
        <p:nvPicPr>
          <p:cNvPr id="5" name="CovLogoBlueE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36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V-WS] Blank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E111A24-FD5D-4CF5-8CDA-97DFCC06F2E3}" type="slidenum">
              <a:rPr lang="en-US" smtClean="0"/>
              <a:t>‹#›</a:t>
            </a:fld>
            <a:endParaRPr lang="en-US"/>
          </a:p>
        </p:txBody>
      </p:sp>
    </p:spTree>
    <p:extLst>
      <p:ext uri="{BB962C8B-B14F-4D97-AF65-F5344CB8AC3E}">
        <p14:creationId xmlns:p14="http://schemas.microsoft.com/office/powerpoint/2010/main" val="3393377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WS] Section Divider">
    <p:bg>
      <p:bgPr>
        <a:solidFill>
          <a:srgbClr val="0F485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243328"/>
            <a:ext cx="10363200" cy="707136"/>
          </a:xfrm>
        </p:spPr>
        <p:txBody>
          <a:bodyPr anchor="t">
            <a:normAutofit/>
          </a:bodyPr>
          <a:lstStyle>
            <a:lvl1pPr>
              <a:defRPr sz="4267" b="0" baseline="0">
                <a:solidFill>
                  <a:schemeClr val="bg1"/>
                </a:solidFill>
              </a:defRPr>
            </a:lvl1pPr>
          </a:lstStyle>
          <a:p>
            <a:r>
              <a:rPr lang="en-US" dirty="0"/>
              <a:t>Divider</a:t>
            </a:r>
          </a:p>
        </p:txBody>
      </p:sp>
      <p:sp>
        <p:nvSpPr>
          <p:cNvPr id="3" name="Subtitle 2"/>
          <p:cNvSpPr>
            <a:spLocks noGrp="1"/>
          </p:cNvSpPr>
          <p:nvPr>
            <p:ph type="subTitle" idx="1"/>
          </p:nvPr>
        </p:nvSpPr>
        <p:spPr>
          <a:xfrm>
            <a:off x="1828800" y="3096768"/>
            <a:ext cx="8534400" cy="990600"/>
          </a:xfrm>
        </p:spPr>
        <p:txBody>
          <a:bodyPr>
            <a:normAutofit/>
          </a:bodyPr>
          <a:lstStyle>
            <a:lvl1pPr marL="0" indent="0" algn="ctr">
              <a:buNone/>
              <a:defRPr sz="2800" b="0" baseline="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cxnSp>
        <p:nvCxnSpPr>
          <p:cNvPr id="11" name="Straight Connector 10"/>
          <p:cNvCxnSpPr/>
          <p:nvPr/>
        </p:nvCxnSpPr>
        <p:spPr>
          <a:xfrm>
            <a:off x="3352800" y="3023616"/>
            <a:ext cx="5486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Footer Placeholder 2"/>
          <p:cNvSpPr>
            <a:spLocks noGrp="1"/>
          </p:cNvSpPr>
          <p:nvPr>
            <p:ph type="ftr" sz="quarter" idx="10"/>
          </p:nvPr>
        </p:nvSpPr>
        <p:spPr>
          <a:xfrm>
            <a:off x="609600" y="6356351"/>
            <a:ext cx="3657600" cy="366183"/>
          </a:xfrm>
        </p:spPr>
        <p:txBody>
          <a:bodyPr/>
          <a:lstStyle/>
          <a:p>
            <a:endParaRPr lang="en-US"/>
          </a:p>
        </p:txBody>
      </p:sp>
      <p:sp>
        <p:nvSpPr>
          <p:cNvPr id="6" name="Slide Number Placeholder 3"/>
          <p:cNvSpPr>
            <a:spLocks noGrp="1"/>
          </p:cNvSpPr>
          <p:nvPr>
            <p:ph type="sldNum" sz="quarter" idx="11"/>
          </p:nvPr>
        </p:nvSpPr>
        <p:spPr>
          <a:xfrm>
            <a:off x="8839200" y="6356351"/>
            <a:ext cx="2743200" cy="366183"/>
          </a:xfrm>
        </p:spPr>
        <p:txBody>
          <a:bodyPr/>
          <a:lstStyle>
            <a:lvl1pPr>
              <a:defRPr>
                <a:solidFill>
                  <a:schemeClr val="bg1"/>
                </a:solidFill>
              </a:defRPr>
            </a:lvl1pPr>
          </a:lstStyle>
          <a:p>
            <a:fld id="{BE111A24-FD5D-4CF5-8CDA-97DFCC06F2E3}" type="slidenum">
              <a:rPr lang="en-US" smtClean="0"/>
              <a:t>‹#›</a:t>
            </a:fld>
            <a:endParaRPr lang="en-US"/>
          </a:p>
        </p:txBody>
      </p:sp>
    </p:spTree>
    <p:extLst>
      <p:ext uri="{BB962C8B-B14F-4D97-AF65-F5344CB8AC3E}">
        <p14:creationId xmlns:p14="http://schemas.microsoft.com/office/powerpoint/2010/main" val="1769082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339CB-24A0-DF03-6602-363C47832D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7B1E7F-987C-D39A-C154-1E1E600A8E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DCF528-2EE7-52F6-A5CF-DD65AF1BDE9B}"/>
              </a:ext>
            </a:extLst>
          </p:cNvPr>
          <p:cNvSpPr>
            <a:spLocks noGrp="1"/>
          </p:cNvSpPr>
          <p:nvPr>
            <p:ph type="dt" sz="half" idx="10"/>
          </p:nvPr>
        </p:nvSpPr>
        <p:spPr/>
        <p:txBody>
          <a:bodyPr/>
          <a:lstStyle/>
          <a:p>
            <a:fld id="{0F908E98-0A82-40DA-96A0-65BB5A87719B}" type="datetimeFigureOut">
              <a:rPr lang="en-US" smtClean="0"/>
              <a:t>2/11/2025</a:t>
            </a:fld>
            <a:endParaRPr lang="en-US"/>
          </a:p>
        </p:txBody>
      </p:sp>
      <p:sp>
        <p:nvSpPr>
          <p:cNvPr id="5" name="Footer Placeholder 4">
            <a:extLst>
              <a:ext uri="{FF2B5EF4-FFF2-40B4-BE49-F238E27FC236}">
                <a16:creationId xmlns:a16="http://schemas.microsoft.com/office/drawing/2014/main" id="{DDB929B9-AFA9-0C03-262C-5827B8E37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8F8ED-B214-3F0E-D18C-4F55190686DF}"/>
              </a:ext>
            </a:extLst>
          </p:cNvPr>
          <p:cNvSpPr>
            <a:spLocks noGrp="1"/>
          </p:cNvSpPr>
          <p:nvPr>
            <p:ph type="sldNum" sz="quarter" idx="12"/>
          </p:nvPr>
        </p:nvSpPr>
        <p:spPr/>
        <p:txBody>
          <a:bodyPr/>
          <a:lstStyle/>
          <a:p>
            <a:fld id="{BE111A24-FD5D-4CF5-8CDA-97DFCC06F2E3}" type="slidenum">
              <a:rPr lang="en-US" smtClean="0"/>
              <a:t>‹#›</a:t>
            </a:fld>
            <a:endParaRPr lang="en-US"/>
          </a:p>
        </p:txBody>
      </p:sp>
    </p:spTree>
    <p:extLst>
      <p:ext uri="{BB962C8B-B14F-4D97-AF65-F5344CB8AC3E}">
        <p14:creationId xmlns:p14="http://schemas.microsoft.com/office/powerpoint/2010/main" val="297309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V-WS] 6 Col 12 Bio Circles">
    <p:spTree>
      <p:nvGrpSpPr>
        <p:cNvPr id="1" name=""/>
        <p:cNvGrpSpPr/>
        <p:nvPr/>
      </p:nvGrpSpPr>
      <p:grpSpPr>
        <a:xfrm>
          <a:off x="0" y="0"/>
          <a:ext cx="0" cy="0"/>
          <a:chOff x="0" y="0"/>
          <a:chExt cx="0" cy="0"/>
        </a:xfrm>
      </p:grpSpPr>
      <p:sp>
        <p:nvSpPr>
          <p:cNvPr id="21" name="Picture Placeholder 4"/>
          <p:cNvSpPr>
            <a:spLocks noGrp="1"/>
          </p:cNvSpPr>
          <p:nvPr>
            <p:ph type="pic" sz="quarter" idx="24"/>
          </p:nvPr>
        </p:nvSpPr>
        <p:spPr>
          <a:xfrm>
            <a:off x="1345463" y="1731104"/>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22" name="Picture Placeholder 4"/>
          <p:cNvSpPr>
            <a:spLocks noGrp="1"/>
          </p:cNvSpPr>
          <p:nvPr>
            <p:ph type="pic" sz="quarter" idx="25"/>
          </p:nvPr>
        </p:nvSpPr>
        <p:spPr>
          <a:xfrm>
            <a:off x="3025292" y="1731104"/>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47" name="Text Placeholder 4"/>
          <p:cNvSpPr>
            <a:spLocks noGrp="1"/>
          </p:cNvSpPr>
          <p:nvPr>
            <p:ph type="body" sz="quarter" idx="20" hasCustomPrompt="1"/>
          </p:nvPr>
        </p:nvSpPr>
        <p:spPr>
          <a:xfrm>
            <a:off x="1142873"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48" name="Text Placeholder 4"/>
          <p:cNvSpPr>
            <a:spLocks noGrp="1"/>
          </p:cNvSpPr>
          <p:nvPr>
            <p:ph type="body" sz="quarter" idx="21" hasCustomPrompt="1"/>
          </p:nvPr>
        </p:nvSpPr>
        <p:spPr>
          <a:xfrm>
            <a:off x="1142873" y="2973247"/>
            <a:ext cx="1508760" cy="471419"/>
          </a:xfrm>
          <a:prstGeom prst="rect">
            <a:avLst/>
          </a:prstGeom>
        </p:spPr>
        <p:txBody>
          <a:bodyPr lIns="0" tIns="0">
            <a:noAutofit/>
          </a:bodyPr>
          <a:lstStyle>
            <a:lvl1pPr marL="0" indent="0" algn="ctr">
              <a:spcBef>
                <a:spcPts val="0"/>
              </a:spcBef>
              <a:buNone/>
              <a:defRPr sz="900" b="0" baseline="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p:txBody>
      </p:sp>
      <p:sp>
        <p:nvSpPr>
          <p:cNvPr id="63" name="Text Placeholder 4"/>
          <p:cNvSpPr>
            <a:spLocks noGrp="1"/>
          </p:cNvSpPr>
          <p:nvPr>
            <p:ph type="body" sz="quarter" idx="38" hasCustomPrompt="1"/>
          </p:nvPr>
        </p:nvSpPr>
        <p:spPr>
          <a:xfrm>
            <a:off x="2822703"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64" name="Text Placeholder 4"/>
          <p:cNvSpPr>
            <a:spLocks noGrp="1"/>
          </p:cNvSpPr>
          <p:nvPr>
            <p:ph type="body" sz="quarter" idx="39" hasCustomPrompt="1"/>
          </p:nvPr>
        </p:nvSpPr>
        <p:spPr>
          <a:xfrm>
            <a:off x="2822703" y="2973247"/>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54" name="Picture Placeholder 4"/>
          <p:cNvSpPr>
            <a:spLocks noGrp="1"/>
          </p:cNvSpPr>
          <p:nvPr>
            <p:ph type="pic" sz="quarter" idx="54"/>
          </p:nvPr>
        </p:nvSpPr>
        <p:spPr>
          <a:xfrm>
            <a:off x="4727963" y="1742431"/>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76" name="Text Placeholder 4"/>
          <p:cNvSpPr>
            <a:spLocks noGrp="1"/>
          </p:cNvSpPr>
          <p:nvPr>
            <p:ph type="body" sz="quarter" idx="56" hasCustomPrompt="1"/>
          </p:nvPr>
        </p:nvSpPr>
        <p:spPr>
          <a:xfrm>
            <a:off x="4525373"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77" name="Text Placeholder 4"/>
          <p:cNvSpPr>
            <a:spLocks noGrp="1"/>
          </p:cNvSpPr>
          <p:nvPr>
            <p:ph type="body" sz="quarter" idx="57" hasCustomPrompt="1"/>
          </p:nvPr>
        </p:nvSpPr>
        <p:spPr>
          <a:xfrm>
            <a:off x="4525373" y="2973247"/>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92" name="Picture Placeholder 4"/>
          <p:cNvSpPr>
            <a:spLocks noGrp="1"/>
          </p:cNvSpPr>
          <p:nvPr>
            <p:ph type="pic" sz="quarter" idx="72"/>
          </p:nvPr>
        </p:nvSpPr>
        <p:spPr>
          <a:xfrm>
            <a:off x="6412167" y="1731104"/>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94" name="Text Placeholder 4"/>
          <p:cNvSpPr>
            <a:spLocks noGrp="1"/>
          </p:cNvSpPr>
          <p:nvPr>
            <p:ph type="body" sz="quarter" idx="74" hasCustomPrompt="1"/>
          </p:nvPr>
        </p:nvSpPr>
        <p:spPr>
          <a:xfrm>
            <a:off x="6209576"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95" name="Text Placeholder 4"/>
          <p:cNvSpPr>
            <a:spLocks noGrp="1"/>
          </p:cNvSpPr>
          <p:nvPr>
            <p:ph type="body" sz="quarter" idx="75" hasCustomPrompt="1"/>
          </p:nvPr>
        </p:nvSpPr>
        <p:spPr>
          <a:xfrm>
            <a:off x="6209576" y="2973247"/>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399" name="Title 1"/>
          <p:cNvSpPr>
            <a:spLocks noGrp="1"/>
          </p:cNvSpPr>
          <p:nvPr>
            <p:ph type="title"/>
          </p:nvPr>
        </p:nvSpPr>
        <p:spPr>
          <a:xfrm>
            <a:off x="609600" y="530352"/>
            <a:ext cx="10972800" cy="612648"/>
          </a:xfrm>
        </p:spPr>
        <p:txBody>
          <a:bodyPr/>
          <a:lstStyle/>
          <a:p>
            <a:r>
              <a:rPr lang="en-US"/>
              <a:t>Click to edit Master title style</a:t>
            </a:r>
          </a:p>
        </p:txBody>
      </p:sp>
      <p:cxnSp>
        <p:nvCxnSpPr>
          <p:cNvPr id="400" name="TitleHLine"/>
          <p:cNvCxnSpPr/>
          <p:nvPr userDrawn="1"/>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402" name="CovLogoBlue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7152" y="6497684"/>
            <a:ext cx="1328251" cy="179400"/>
          </a:xfrm>
          <a:prstGeom prst="rect">
            <a:avLst/>
          </a:prstGeom>
        </p:spPr>
      </p:pic>
      <p:sp>
        <p:nvSpPr>
          <p:cNvPr id="106" name="Picture Placeholder 4"/>
          <p:cNvSpPr>
            <a:spLocks noGrp="1"/>
          </p:cNvSpPr>
          <p:nvPr>
            <p:ph type="pic" sz="quarter" idx="76"/>
          </p:nvPr>
        </p:nvSpPr>
        <p:spPr>
          <a:xfrm>
            <a:off x="8087395" y="1714975"/>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07" name="Text Placeholder 4"/>
          <p:cNvSpPr>
            <a:spLocks noGrp="1"/>
          </p:cNvSpPr>
          <p:nvPr>
            <p:ph type="body" sz="quarter" idx="77" hasCustomPrompt="1"/>
          </p:nvPr>
        </p:nvSpPr>
        <p:spPr>
          <a:xfrm>
            <a:off x="7884805"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08" name="Text Placeholder 4"/>
          <p:cNvSpPr>
            <a:spLocks noGrp="1"/>
          </p:cNvSpPr>
          <p:nvPr>
            <p:ph type="body" sz="quarter" idx="78" hasCustomPrompt="1"/>
          </p:nvPr>
        </p:nvSpPr>
        <p:spPr>
          <a:xfrm>
            <a:off x="7884805" y="2973247"/>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09" name="Picture Placeholder 4"/>
          <p:cNvSpPr>
            <a:spLocks noGrp="1"/>
          </p:cNvSpPr>
          <p:nvPr>
            <p:ph type="pic" sz="quarter" idx="79"/>
          </p:nvPr>
        </p:nvSpPr>
        <p:spPr>
          <a:xfrm>
            <a:off x="9769047" y="1726300"/>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10" name="Text Placeholder 4"/>
          <p:cNvSpPr>
            <a:spLocks noGrp="1"/>
          </p:cNvSpPr>
          <p:nvPr>
            <p:ph type="body" sz="quarter" idx="80" hasCustomPrompt="1"/>
          </p:nvPr>
        </p:nvSpPr>
        <p:spPr>
          <a:xfrm>
            <a:off x="9566456" y="2831998"/>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11" name="Text Placeholder 4"/>
          <p:cNvSpPr>
            <a:spLocks noGrp="1"/>
          </p:cNvSpPr>
          <p:nvPr>
            <p:ph type="body" sz="quarter" idx="81" hasCustomPrompt="1"/>
          </p:nvPr>
        </p:nvSpPr>
        <p:spPr>
          <a:xfrm>
            <a:off x="9566456" y="2973247"/>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15" name="Picture Placeholder 4"/>
          <p:cNvSpPr>
            <a:spLocks noGrp="1"/>
          </p:cNvSpPr>
          <p:nvPr>
            <p:ph type="pic" sz="quarter" idx="82"/>
          </p:nvPr>
        </p:nvSpPr>
        <p:spPr>
          <a:xfrm>
            <a:off x="1345463" y="3903747"/>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16" name="Picture Placeholder 4"/>
          <p:cNvSpPr>
            <a:spLocks noGrp="1"/>
          </p:cNvSpPr>
          <p:nvPr>
            <p:ph type="pic" sz="quarter" idx="83"/>
          </p:nvPr>
        </p:nvSpPr>
        <p:spPr>
          <a:xfrm>
            <a:off x="3025292" y="3903747"/>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17" name="Text Placeholder 4"/>
          <p:cNvSpPr>
            <a:spLocks noGrp="1"/>
          </p:cNvSpPr>
          <p:nvPr>
            <p:ph type="body" sz="quarter" idx="84" hasCustomPrompt="1"/>
          </p:nvPr>
        </p:nvSpPr>
        <p:spPr>
          <a:xfrm>
            <a:off x="1142873"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18" name="Text Placeholder 4"/>
          <p:cNvSpPr>
            <a:spLocks noGrp="1"/>
          </p:cNvSpPr>
          <p:nvPr>
            <p:ph type="body" sz="quarter" idx="85" hasCustomPrompt="1"/>
          </p:nvPr>
        </p:nvSpPr>
        <p:spPr>
          <a:xfrm>
            <a:off x="1142873" y="5145889"/>
            <a:ext cx="1508760" cy="471419"/>
          </a:xfrm>
          <a:prstGeom prst="rect">
            <a:avLst/>
          </a:prstGeom>
        </p:spPr>
        <p:txBody>
          <a:bodyPr lIns="0" tIns="0">
            <a:noAutofit/>
          </a:bodyPr>
          <a:lstStyle>
            <a:lvl1pPr marL="0" indent="0" algn="ctr">
              <a:spcBef>
                <a:spcPts val="0"/>
              </a:spcBef>
              <a:buNone/>
              <a:defRPr sz="900" b="0" baseline="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19" name="Text Placeholder 4"/>
          <p:cNvSpPr>
            <a:spLocks noGrp="1"/>
          </p:cNvSpPr>
          <p:nvPr>
            <p:ph type="body" sz="quarter" idx="86" hasCustomPrompt="1"/>
          </p:nvPr>
        </p:nvSpPr>
        <p:spPr>
          <a:xfrm>
            <a:off x="2822703"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20" name="Text Placeholder 4"/>
          <p:cNvSpPr>
            <a:spLocks noGrp="1"/>
          </p:cNvSpPr>
          <p:nvPr>
            <p:ph type="body" sz="quarter" idx="87" hasCustomPrompt="1"/>
          </p:nvPr>
        </p:nvSpPr>
        <p:spPr>
          <a:xfrm>
            <a:off x="2822703" y="5145889"/>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21" name="Picture Placeholder 4"/>
          <p:cNvSpPr>
            <a:spLocks noGrp="1"/>
          </p:cNvSpPr>
          <p:nvPr>
            <p:ph type="pic" sz="quarter" idx="88"/>
          </p:nvPr>
        </p:nvSpPr>
        <p:spPr>
          <a:xfrm>
            <a:off x="4727963" y="3915072"/>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22" name="Text Placeholder 4"/>
          <p:cNvSpPr>
            <a:spLocks noGrp="1"/>
          </p:cNvSpPr>
          <p:nvPr>
            <p:ph type="body" sz="quarter" idx="89" hasCustomPrompt="1"/>
          </p:nvPr>
        </p:nvSpPr>
        <p:spPr>
          <a:xfrm>
            <a:off x="4525373"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23" name="Text Placeholder 4"/>
          <p:cNvSpPr>
            <a:spLocks noGrp="1"/>
          </p:cNvSpPr>
          <p:nvPr>
            <p:ph type="body" sz="quarter" idx="90" hasCustomPrompt="1"/>
          </p:nvPr>
        </p:nvSpPr>
        <p:spPr>
          <a:xfrm>
            <a:off x="4525373" y="5145889"/>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24" name="Picture Placeholder 4"/>
          <p:cNvSpPr>
            <a:spLocks noGrp="1"/>
          </p:cNvSpPr>
          <p:nvPr>
            <p:ph type="pic" sz="quarter" idx="91"/>
          </p:nvPr>
        </p:nvSpPr>
        <p:spPr>
          <a:xfrm>
            <a:off x="6412167" y="3903747"/>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25" name="Text Placeholder 4"/>
          <p:cNvSpPr>
            <a:spLocks noGrp="1"/>
          </p:cNvSpPr>
          <p:nvPr>
            <p:ph type="body" sz="quarter" idx="92" hasCustomPrompt="1"/>
          </p:nvPr>
        </p:nvSpPr>
        <p:spPr>
          <a:xfrm>
            <a:off x="6209576"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26" name="Text Placeholder 4"/>
          <p:cNvSpPr>
            <a:spLocks noGrp="1"/>
          </p:cNvSpPr>
          <p:nvPr>
            <p:ph type="body" sz="quarter" idx="93" hasCustomPrompt="1"/>
          </p:nvPr>
        </p:nvSpPr>
        <p:spPr>
          <a:xfrm>
            <a:off x="6209576" y="5145889"/>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27" name="Picture Placeholder 4"/>
          <p:cNvSpPr>
            <a:spLocks noGrp="1"/>
          </p:cNvSpPr>
          <p:nvPr>
            <p:ph type="pic" sz="quarter" idx="94"/>
          </p:nvPr>
        </p:nvSpPr>
        <p:spPr>
          <a:xfrm>
            <a:off x="8087395" y="3887616"/>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28" name="Text Placeholder 4"/>
          <p:cNvSpPr>
            <a:spLocks noGrp="1"/>
          </p:cNvSpPr>
          <p:nvPr>
            <p:ph type="body" sz="quarter" idx="95" hasCustomPrompt="1"/>
          </p:nvPr>
        </p:nvSpPr>
        <p:spPr>
          <a:xfrm>
            <a:off x="7884805"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29" name="Text Placeholder 4"/>
          <p:cNvSpPr>
            <a:spLocks noGrp="1"/>
          </p:cNvSpPr>
          <p:nvPr>
            <p:ph type="body" sz="quarter" idx="96" hasCustomPrompt="1"/>
          </p:nvPr>
        </p:nvSpPr>
        <p:spPr>
          <a:xfrm>
            <a:off x="7884805" y="5145889"/>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130" name="Picture Placeholder 4"/>
          <p:cNvSpPr>
            <a:spLocks noGrp="1"/>
          </p:cNvSpPr>
          <p:nvPr>
            <p:ph type="pic" sz="quarter" idx="97"/>
          </p:nvPr>
        </p:nvSpPr>
        <p:spPr>
          <a:xfrm>
            <a:off x="9769047" y="3898943"/>
            <a:ext cx="1005840" cy="1005840"/>
          </a:xfrm>
          <a:prstGeom prst="ellipse">
            <a:avLst/>
          </a:prstGeom>
          <a:solidFill>
            <a:schemeClr val="bg1">
              <a:lumMod val="95000"/>
            </a:schemeClr>
          </a:solidFill>
        </p:spPr>
        <p:txBody>
          <a:bodyPr>
            <a:normAutofit/>
          </a:bodyPr>
          <a:lstStyle>
            <a:lvl1pPr marL="0" indent="0" algn="ctr">
              <a:spcBef>
                <a:spcPts val="0"/>
              </a:spcBef>
              <a:buNone/>
              <a:defRPr sz="591"/>
            </a:lvl1pPr>
          </a:lstStyle>
          <a:p>
            <a:r>
              <a:rPr lang="en-US"/>
              <a:t>Click icon to add picture</a:t>
            </a:r>
            <a:endParaRPr lang="en-US" dirty="0"/>
          </a:p>
        </p:txBody>
      </p:sp>
      <p:sp>
        <p:nvSpPr>
          <p:cNvPr id="131" name="Text Placeholder 4"/>
          <p:cNvSpPr>
            <a:spLocks noGrp="1"/>
          </p:cNvSpPr>
          <p:nvPr>
            <p:ph type="body" sz="quarter" idx="98" hasCustomPrompt="1"/>
          </p:nvPr>
        </p:nvSpPr>
        <p:spPr>
          <a:xfrm>
            <a:off x="9566456" y="5004641"/>
            <a:ext cx="1508760" cy="109111"/>
          </a:xfrm>
          <a:prstGeom prst="rect">
            <a:avLst/>
          </a:prstGeom>
        </p:spPr>
        <p:txBody>
          <a:bodyPr lIns="0" tIns="0">
            <a:noAutofit/>
          </a:bodyPr>
          <a:lstStyle>
            <a:lvl1pPr marL="0" indent="0" algn="ctr">
              <a:spcBef>
                <a:spcPts val="0"/>
              </a:spcBef>
              <a:buNone/>
              <a:defRPr sz="951" b="1">
                <a:solidFill>
                  <a:schemeClr val="tx2"/>
                </a:solidFill>
                <a:latin typeface="+mj-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dirty="0"/>
              <a:t>First Last</a:t>
            </a:r>
          </a:p>
        </p:txBody>
      </p:sp>
      <p:sp>
        <p:nvSpPr>
          <p:cNvPr id="132" name="Text Placeholder 4"/>
          <p:cNvSpPr>
            <a:spLocks noGrp="1"/>
          </p:cNvSpPr>
          <p:nvPr>
            <p:ph type="body" sz="quarter" idx="99" hasCustomPrompt="1"/>
          </p:nvPr>
        </p:nvSpPr>
        <p:spPr>
          <a:xfrm>
            <a:off x="9566456" y="5145889"/>
            <a:ext cx="1508760" cy="471419"/>
          </a:xfrm>
          <a:prstGeom prst="rect">
            <a:avLst/>
          </a:prstGeom>
        </p:spPr>
        <p:txBody>
          <a:bodyPr lIns="0" tIns="0">
            <a:noAutofit/>
          </a:bodyPr>
          <a:lstStyle>
            <a:lvl1pPr marL="0" indent="0" algn="ctr">
              <a:spcBef>
                <a:spcPts val="0"/>
              </a:spcBef>
              <a:buNone/>
              <a:defRPr sz="900" b="0">
                <a:solidFill>
                  <a:schemeClr val="tx1"/>
                </a:solidFill>
                <a:latin typeface="+mn-lt"/>
              </a:defRPr>
            </a:lvl1pPr>
            <a:lvl2pPr marL="248275" indent="0">
              <a:buNone/>
              <a:defRPr sz="920"/>
            </a:lvl2pPr>
            <a:lvl3pPr marL="372411" indent="0">
              <a:buNone/>
              <a:defRPr sz="788"/>
            </a:lvl3pPr>
            <a:lvl4pPr marL="496549" indent="0">
              <a:buNone/>
              <a:defRPr sz="788"/>
            </a:lvl4pPr>
            <a:lvl5pPr marL="620687" indent="0">
              <a:buNone/>
              <a:defRPr sz="788"/>
            </a:lvl5pPr>
          </a:lstStyle>
          <a:p>
            <a:pPr lvl="0"/>
            <a:r>
              <a:rPr lang="en-US"/>
              <a:t>Contact Info</a:t>
            </a:r>
          </a:p>
          <a:p>
            <a:pPr lvl="0"/>
            <a:endParaRPr lang="en-US"/>
          </a:p>
        </p:txBody>
      </p:sp>
      <p:sp>
        <p:nvSpPr>
          <p:cNvPr id="42" name="Footer Placeholder 2"/>
          <p:cNvSpPr>
            <a:spLocks noGrp="1"/>
          </p:cNvSpPr>
          <p:nvPr>
            <p:ph type="ftr" sz="quarter" idx="10"/>
          </p:nvPr>
        </p:nvSpPr>
        <p:spPr>
          <a:xfrm>
            <a:off x="609600" y="6356351"/>
            <a:ext cx="3657600" cy="366183"/>
          </a:xfrm>
        </p:spPr>
        <p:txBody>
          <a:bodyPr/>
          <a:lstStyle/>
          <a:p>
            <a:endParaRPr lang="en-US"/>
          </a:p>
        </p:txBody>
      </p:sp>
      <p:sp>
        <p:nvSpPr>
          <p:cNvPr id="43" name="Slide Number Placeholder 3"/>
          <p:cNvSpPr>
            <a:spLocks noGrp="1"/>
          </p:cNvSpPr>
          <p:nvPr>
            <p:ph type="sldNum" sz="quarter" idx="11"/>
          </p:nvPr>
        </p:nvSpPr>
        <p:spPr>
          <a:xfrm>
            <a:off x="8839200" y="6356351"/>
            <a:ext cx="2743200" cy="366183"/>
          </a:xfrm>
        </p:spPr>
        <p:txBody>
          <a:bodyPr/>
          <a:lstStyle/>
          <a:p>
            <a:fld id="{B5AE6EB1-25D1-4B13-8311-ED92175E049E}" type="slidenum">
              <a:rPr lang="en-US" smtClean="0"/>
              <a:t>‹#›</a:t>
            </a:fld>
            <a:endParaRPr lang="en-US"/>
          </a:p>
        </p:txBody>
      </p:sp>
    </p:spTree>
    <p:extLst>
      <p:ext uri="{BB962C8B-B14F-4D97-AF65-F5344CB8AC3E}">
        <p14:creationId xmlns:p14="http://schemas.microsoft.com/office/powerpoint/2010/main" val="3060436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0352"/>
            <a:ext cx="10972800" cy="612648"/>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3962399"/>
          </a:xfrm>
          <a:prstGeom prst="rect">
            <a:avLst/>
          </a:prstGeom>
        </p:spPr>
        <p:txBody>
          <a:bodyPr vert="horz" lIns="91440" tIns="45720" rIns="91440" bIns="45720" rtlCol="0">
            <a:normAutofit/>
          </a:bodyPr>
          <a:lstStyle/>
          <a:p>
            <a:pPr marL="609585" lvl="0" indent="-304792" algn="l" defTabSz="1219170" rtl="0" eaLnBrk="1" latinLnBrk="0" hangingPunct="1">
              <a:spcBef>
                <a:spcPct val="20000"/>
              </a:spcBef>
              <a:buClr>
                <a:srgbClr val="A0A0A0"/>
              </a:buClr>
              <a:buSzPct val="70000"/>
              <a:buFont typeface="Wingdings 2"/>
              <a:buNone/>
            </a:pPr>
            <a:r>
              <a:rPr lang="en-US" dirty="0"/>
              <a:t>Click to edit Master text styles</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3"/>
            <a:endParaRPr lang="en-US" dirty="0"/>
          </a:p>
        </p:txBody>
      </p:sp>
      <p:sp>
        <p:nvSpPr>
          <p:cNvPr id="12" name="Footer Placeholder 11"/>
          <p:cNvSpPr>
            <a:spLocks noGrp="1"/>
          </p:cNvSpPr>
          <p:nvPr>
            <p:ph type="ftr" sz="quarter" idx="3"/>
          </p:nvPr>
        </p:nvSpPr>
        <p:spPr>
          <a:xfrm>
            <a:off x="609600" y="6356351"/>
            <a:ext cx="3657600" cy="36618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13" name="Slide Number Placeholder 12"/>
          <p:cNvSpPr>
            <a:spLocks noGrp="1"/>
          </p:cNvSpPr>
          <p:nvPr>
            <p:ph type="sldNum" sz="quarter" idx="4"/>
          </p:nvPr>
        </p:nvSpPr>
        <p:spPr>
          <a:xfrm>
            <a:off x="8839200" y="6356351"/>
            <a:ext cx="2743200" cy="366183"/>
          </a:xfrm>
          <a:prstGeom prst="rect">
            <a:avLst/>
          </a:prstGeom>
        </p:spPr>
        <p:txBody>
          <a:bodyPr vert="horz" lIns="91440" tIns="45720" rIns="0" bIns="45720" rtlCol="0" anchor="ctr"/>
          <a:lstStyle>
            <a:lvl1pPr algn="r">
              <a:defRPr sz="1200">
                <a:solidFill>
                  <a:schemeClr val="tx1">
                    <a:tint val="75000"/>
                  </a:schemeClr>
                </a:solidFill>
                <a:latin typeface="+mj-lt"/>
              </a:defRPr>
            </a:lvl1pPr>
          </a:lstStyle>
          <a:p>
            <a:fld id="{BE111A24-FD5D-4CF5-8CDA-97DFCC06F2E3}" type="slidenum">
              <a:rPr lang="en-US" smtClean="0"/>
              <a:t>‹#›</a:t>
            </a:fld>
            <a:endParaRPr lang="en-US"/>
          </a:p>
        </p:txBody>
      </p:sp>
    </p:spTree>
    <p:extLst>
      <p:ext uri="{BB962C8B-B14F-4D97-AF65-F5344CB8AC3E}">
        <p14:creationId xmlns:p14="http://schemas.microsoft.com/office/powerpoint/2010/main" val="4005442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Lst>
  <p:txStyles>
    <p:titleStyle>
      <a:lvl1pPr algn="ctr" defTabSz="1219170" rtl="0" eaLnBrk="1" latinLnBrk="0" hangingPunct="1">
        <a:spcBef>
          <a:spcPct val="0"/>
        </a:spcBef>
        <a:buNone/>
        <a:defRPr sz="3333" kern="1200" baseline="0">
          <a:solidFill>
            <a:srgbClr val="0F4859"/>
          </a:solidFill>
          <a:latin typeface="+mj-lt"/>
          <a:ea typeface="+mj-ea"/>
          <a:cs typeface="+mj-cs"/>
        </a:defRPr>
      </a:lvl1pPr>
    </p:titleStyle>
    <p:bodyStyle>
      <a:lvl1pPr marL="609585" indent="-304792" algn="l" defTabSz="1219170" rtl="0" eaLnBrk="1" latinLnBrk="0" hangingPunct="1">
        <a:spcBef>
          <a:spcPct val="20000"/>
        </a:spcBef>
        <a:buClr>
          <a:srgbClr val="A0A0A0"/>
        </a:buClr>
        <a:buSzPct val="70000"/>
        <a:buFont typeface="Wingdings 2"/>
        <a:buChar char="¾"/>
        <a:defRPr sz="2933" b="0" kern="1200" baseline="0">
          <a:solidFill>
            <a:schemeClr val="tx1"/>
          </a:solidFill>
          <a:latin typeface="Arial"/>
          <a:ea typeface="+mn-ea"/>
          <a:cs typeface="+mn-cs"/>
        </a:defRPr>
      </a:lvl1pPr>
      <a:lvl2pPr marL="914377" indent="-304792" algn="l" defTabSz="1219170" rtl="0" eaLnBrk="1" latinLnBrk="0" hangingPunct="1">
        <a:spcBef>
          <a:spcPct val="20000"/>
        </a:spcBef>
        <a:buClr>
          <a:srgbClr val="A0A0A0"/>
        </a:buClr>
        <a:buSzPct val="60000"/>
        <a:buFont typeface="Wingdings"/>
        <a:buChar char="l"/>
        <a:defRPr sz="2667" b="0" kern="1200" baseline="0">
          <a:solidFill>
            <a:schemeClr val="tx1"/>
          </a:solidFill>
          <a:latin typeface="+mn-lt"/>
          <a:ea typeface="+mn-ea"/>
          <a:cs typeface="+mn-cs"/>
        </a:defRPr>
      </a:lvl2pPr>
      <a:lvl3pPr marL="1219170" indent="-304792" algn="l" defTabSz="1219170" rtl="0" eaLnBrk="1" latinLnBrk="0" hangingPunct="1">
        <a:spcBef>
          <a:spcPct val="20000"/>
        </a:spcBef>
        <a:buClr>
          <a:srgbClr val="A0A0A0"/>
        </a:buClr>
        <a:buSzPct val="62000"/>
        <a:buFont typeface="Wingdings 2"/>
        <a:buChar char=""/>
        <a:defRPr sz="2400" b="0" kern="1200" baseline="0">
          <a:solidFill>
            <a:schemeClr val="tx1"/>
          </a:solidFill>
          <a:latin typeface="+mn-lt"/>
          <a:ea typeface="+mn-ea"/>
          <a:cs typeface="+mn-cs"/>
        </a:defRPr>
      </a:lvl3pPr>
      <a:lvl4pPr marL="1523962" indent="-304792" algn="l" defTabSz="1219170" rtl="0" eaLnBrk="1" latinLnBrk="0" hangingPunct="1">
        <a:spcBef>
          <a:spcPct val="20000"/>
        </a:spcBef>
        <a:buClr>
          <a:srgbClr val="A0A0A0"/>
        </a:buClr>
        <a:buSzPct val="70000"/>
        <a:buFont typeface="Wingdings 2"/>
        <a:buChar char="¾"/>
        <a:defRPr sz="2400" b="0" kern="1200" baseline="0">
          <a:solidFill>
            <a:schemeClr val="tx1"/>
          </a:solidFill>
          <a:latin typeface="+mn-lt"/>
          <a:ea typeface="+mn-ea"/>
          <a:cs typeface="+mn-cs"/>
        </a:defRPr>
      </a:lvl4pPr>
      <a:lvl5pPr marL="1828754" indent="-304792" algn="l" defTabSz="1219170" rtl="0" eaLnBrk="1" latinLnBrk="0" hangingPunct="1">
        <a:spcBef>
          <a:spcPct val="20000"/>
        </a:spcBef>
        <a:buClr>
          <a:srgbClr val="A0A0A0"/>
        </a:buClr>
        <a:buSzPct val="55000"/>
        <a:buFont typeface="Wingdings"/>
        <a:buChar char="l"/>
        <a:defRPr sz="2400" b="0" kern="1200" baseline="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FA9D12-06A1-1C74-413F-CAB14F285608}"/>
              </a:ext>
            </a:extLst>
          </p:cNvPr>
          <p:cNvSpPr>
            <a:spLocks noGrp="1"/>
          </p:cNvSpPr>
          <p:nvPr>
            <p:ph type="ctrTitle"/>
          </p:nvPr>
        </p:nvSpPr>
        <p:spPr/>
        <p:txBody>
          <a:bodyPr>
            <a:normAutofit fontScale="90000"/>
          </a:bodyPr>
          <a:lstStyle/>
          <a:p>
            <a:r>
              <a:rPr lang="en-US" dirty="0"/>
              <a:t>Legal Developments in Child and Teen Protection</a:t>
            </a:r>
          </a:p>
        </p:txBody>
      </p:sp>
      <p:sp>
        <p:nvSpPr>
          <p:cNvPr id="4" name="Subtitle 3">
            <a:extLst>
              <a:ext uri="{FF2B5EF4-FFF2-40B4-BE49-F238E27FC236}">
                <a16:creationId xmlns:a16="http://schemas.microsoft.com/office/drawing/2014/main" id="{5F05BF71-9E97-6BA8-C086-92E4D7E4F3BD}"/>
              </a:ext>
            </a:extLst>
          </p:cNvPr>
          <p:cNvSpPr>
            <a:spLocks noGrp="1"/>
          </p:cNvSpPr>
          <p:nvPr>
            <p:ph type="subTitle" idx="1"/>
          </p:nvPr>
        </p:nvSpPr>
        <p:spPr/>
        <p:txBody>
          <a:bodyPr/>
          <a:lstStyle/>
          <a:p>
            <a:r>
              <a:rPr lang="en-US" dirty="0"/>
              <a:t>February 11, 2025</a:t>
            </a:r>
          </a:p>
        </p:txBody>
      </p:sp>
    </p:spTree>
    <p:extLst>
      <p:ext uri="{BB962C8B-B14F-4D97-AF65-F5344CB8AC3E}">
        <p14:creationId xmlns:p14="http://schemas.microsoft.com/office/powerpoint/2010/main" val="1420342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p:nvPr/>
        </p:nvGrpSpPr>
        <p:grpSpPr>
          <a:xfrm>
            <a:off x="6196141" y="1753493"/>
            <a:ext cx="5280881" cy="1991633"/>
            <a:chOff x="6196141" y="1753493"/>
            <a:chExt cx="5280881" cy="1991633"/>
          </a:xfrm>
        </p:grpSpPr>
        <p:sp>
          <p:nvSpPr>
            <p:cNvPr id="4" name="Rectangle 3"/>
            <p:cNvSpPr/>
            <p:nvPr/>
          </p:nvSpPr>
          <p:spPr>
            <a:xfrm>
              <a:off x="6196141" y="1753493"/>
              <a:ext cx="5280881" cy="19916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Content Placeholder 2"/>
            <p:cNvSpPr txBox="1">
              <a:spLocks/>
            </p:cNvSpPr>
            <p:nvPr/>
          </p:nvSpPr>
          <p:spPr>
            <a:xfrm>
              <a:off x="7388340" y="1929890"/>
              <a:ext cx="3959725" cy="1740333"/>
            </a:xfrm>
            <a:prstGeom prst="rect">
              <a:avLst/>
            </a:prstGeom>
          </p:spPr>
          <p:txBody>
            <a:bodyPr anchor="ct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spcBef>
                  <a:spcPts val="600"/>
                </a:spcBef>
              </a:pPr>
              <a:r>
                <a:rPr lang="en-US" sz="2800" dirty="0">
                  <a:solidFill>
                    <a:schemeClr val="bg1"/>
                  </a:solidFill>
                </a:rPr>
                <a:t>Online Privacy Notice for Parents &amp; Minors</a:t>
              </a:r>
            </a:p>
          </p:txBody>
        </p:sp>
      </p:grpSp>
      <p:grpSp>
        <p:nvGrpSpPr>
          <p:cNvPr id="35" name="Group 34"/>
          <p:cNvGrpSpPr/>
          <p:nvPr/>
        </p:nvGrpSpPr>
        <p:grpSpPr>
          <a:xfrm>
            <a:off x="734372" y="1753494"/>
            <a:ext cx="5280881" cy="1991633"/>
            <a:chOff x="734372" y="1753494"/>
            <a:chExt cx="5280881" cy="1991633"/>
          </a:xfrm>
        </p:grpSpPr>
        <p:sp>
          <p:nvSpPr>
            <p:cNvPr id="3" name="Rectangle 2"/>
            <p:cNvSpPr/>
            <p:nvPr/>
          </p:nvSpPr>
          <p:spPr>
            <a:xfrm>
              <a:off x="734372" y="1753494"/>
              <a:ext cx="5280881" cy="19916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ontent Placeholder 2"/>
            <p:cNvSpPr txBox="1">
              <a:spLocks/>
            </p:cNvSpPr>
            <p:nvPr/>
          </p:nvSpPr>
          <p:spPr>
            <a:xfrm>
              <a:off x="1927467" y="1929890"/>
              <a:ext cx="3959725" cy="1740333"/>
            </a:xfrm>
            <a:prstGeom prst="rect">
              <a:avLst/>
            </a:prstGeom>
          </p:spPr>
          <p:txBody>
            <a:bodyPr anchor="ct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spcBef>
                  <a:spcPts val="600"/>
                </a:spcBef>
              </a:pPr>
              <a:r>
                <a:rPr lang="en-US" sz="3000" dirty="0">
                  <a:solidFill>
                    <a:schemeClr val="bg1"/>
                  </a:solidFill>
                </a:rPr>
                <a:t>Direct Notice to Parents</a:t>
              </a:r>
            </a:p>
          </p:txBody>
        </p:sp>
      </p:grpSp>
      <p:grpSp>
        <p:nvGrpSpPr>
          <p:cNvPr id="39" name="Group 38"/>
          <p:cNvGrpSpPr/>
          <p:nvPr/>
        </p:nvGrpSpPr>
        <p:grpSpPr>
          <a:xfrm>
            <a:off x="734372" y="3892800"/>
            <a:ext cx="5280881" cy="1991633"/>
            <a:chOff x="734372" y="3892800"/>
            <a:chExt cx="5280881" cy="1991633"/>
          </a:xfrm>
        </p:grpSpPr>
        <p:sp>
          <p:nvSpPr>
            <p:cNvPr id="5" name="Rectangle 4"/>
            <p:cNvSpPr/>
            <p:nvPr/>
          </p:nvSpPr>
          <p:spPr>
            <a:xfrm>
              <a:off x="734372" y="3892800"/>
              <a:ext cx="5280881" cy="199163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ontent Placeholder 2"/>
            <p:cNvSpPr txBox="1">
              <a:spLocks/>
            </p:cNvSpPr>
            <p:nvPr/>
          </p:nvSpPr>
          <p:spPr>
            <a:xfrm>
              <a:off x="1900276" y="4055376"/>
              <a:ext cx="3959725" cy="1740333"/>
            </a:xfrm>
            <a:prstGeom prst="rect">
              <a:avLst/>
            </a:prstGeom>
          </p:spPr>
          <p:txBody>
            <a:bodyPr anchor="ct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spcBef>
                  <a:spcPts val="600"/>
                </a:spcBef>
              </a:pPr>
              <a:r>
                <a:rPr lang="en-US" sz="3000" dirty="0">
                  <a:solidFill>
                    <a:schemeClr val="bg1"/>
                  </a:solidFill>
                </a:rPr>
                <a:t>Terms of Service</a:t>
              </a:r>
            </a:p>
          </p:txBody>
        </p:sp>
      </p:grpSp>
      <p:grpSp>
        <p:nvGrpSpPr>
          <p:cNvPr id="40" name="Group 39"/>
          <p:cNvGrpSpPr/>
          <p:nvPr/>
        </p:nvGrpSpPr>
        <p:grpSpPr>
          <a:xfrm>
            <a:off x="6196141" y="3892800"/>
            <a:ext cx="5280881" cy="1991633"/>
            <a:chOff x="6196141" y="3892800"/>
            <a:chExt cx="5280881" cy="1991633"/>
          </a:xfrm>
        </p:grpSpPr>
        <p:sp>
          <p:nvSpPr>
            <p:cNvPr id="6" name="Rectangle 5"/>
            <p:cNvSpPr/>
            <p:nvPr/>
          </p:nvSpPr>
          <p:spPr>
            <a:xfrm>
              <a:off x="6196141" y="3892800"/>
              <a:ext cx="5280881" cy="19916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Content Placeholder 2"/>
            <p:cNvSpPr txBox="1">
              <a:spLocks/>
            </p:cNvSpPr>
            <p:nvPr/>
          </p:nvSpPr>
          <p:spPr>
            <a:xfrm>
              <a:off x="7361149" y="4055376"/>
              <a:ext cx="3959725" cy="1740333"/>
            </a:xfrm>
            <a:prstGeom prst="rect">
              <a:avLst/>
            </a:prstGeom>
          </p:spPr>
          <p:txBody>
            <a:bodyPr anchor="ct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spcBef>
                  <a:spcPts val="600"/>
                </a:spcBef>
              </a:pPr>
              <a:r>
                <a:rPr lang="en-US" sz="3000" dirty="0">
                  <a:solidFill>
                    <a:schemeClr val="bg1"/>
                  </a:solidFill>
                </a:rPr>
                <a:t>Community Guidelines</a:t>
              </a:r>
            </a:p>
          </p:txBody>
        </p:sp>
      </p:grpSp>
      <p:sp>
        <p:nvSpPr>
          <p:cNvPr id="2" name="Title 1"/>
          <p:cNvSpPr>
            <a:spLocks noGrp="1"/>
          </p:cNvSpPr>
          <p:nvPr>
            <p:ph type="title"/>
          </p:nvPr>
        </p:nvSpPr>
        <p:spPr/>
        <p:txBody>
          <a:bodyPr/>
          <a:lstStyle/>
          <a:p>
            <a:r>
              <a:rPr lang="en-US" dirty="0"/>
              <a:t>Transparency</a:t>
            </a:r>
          </a:p>
        </p:txBody>
      </p:sp>
      <p:grpSp>
        <p:nvGrpSpPr>
          <p:cNvPr id="26" name="Group 25"/>
          <p:cNvGrpSpPr>
            <a:grpSpLocks noChangeAspect="1"/>
          </p:cNvGrpSpPr>
          <p:nvPr/>
        </p:nvGrpSpPr>
        <p:grpSpPr>
          <a:xfrm>
            <a:off x="967589" y="2340471"/>
            <a:ext cx="863196" cy="863196"/>
            <a:chOff x="4906963" y="4770438"/>
            <a:chExt cx="930275" cy="930275"/>
          </a:xfrm>
          <a:solidFill>
            <a:schemeClr val="bg1"/>
          </a:solidFill>
        </p:grpSpPr>
        <p:sp>
          <p:nvSpPr>
            <p:cNvPr id="27" name="Freeform 2535"/>
            <p:cNvSpPr>
              <a:spLocks noEditPoints="1"/>
            </p:cNvSpPr>
            <p:nvPr/>
          </p:nvSpPr>
          <p:spPr bwMode="auto">
            <a:xfrm>
              <a:off x="4906963" y="4770438"/>
              <a:ext cx="930275" cy="930275"/>
            </a:xfrm>
            <a:custGeom>
              <a:avLst/>
              <a:gdLst>
                <a:gd name="T0" fmla="*/ 150 w 300"/>
                <a:gd name="T1" fmla="*/ 0 h 300"/>
                <a:gd name="T2" fmla="*/ 256 w 300"/>
                <a:gd name="T3" fmla="*/ 44 h 300"/>
                <a:gd name="T4" fmla="*/ 300 w 300"/>
                <a:gd name="T5" fmla="*/ 150 h 300"/>
                <a:gd name="T6" fmla="*/ 256 w 300"/>
                <a:gd name="T7" fmla="*/ 256 h 300"/>
                <a:gd name="T8" fmla="*/ 150 w 300"/>
                <a:gd name="T9" fmla="*/ 300 h 300"/>
                <a:gd name="T10" fmla="*/ 44 w 300"/>
                <a:gd name="T11" fmla="*/ 256 h 300"/>
                <a:gd name="T12" fmla="*/ 0 w 300"/>
                <a:gd name="T13" fmla="*/ 150 h 300"/>
                <a:gd name="T14" fmla="*/ 44 w 300"/>
                <a:gd name="T15" fmla="*/ 44 h 300"/>
                <a:gd name="T16" fmla="*/ 150 w 300"/>
                <a:gd name="T17" fmla="*/ 0 h 300"/>
                <a:gd name="T18" fmla="*/ 247 w 300"/>
                <a:gd name="T19" fmla="*/ 53 h 300"/>
                <a:gd name="T20" fmla="*/ 150 w 300"/>
                <a:gd name="T21" fmla="*/ 13 h 300"/>
                <a:gd name="T22" fmla="*/ 53 w 300"/>
                <a:gd name="T23" fmla="*/ 53 h 300"/>
                <a:gd name="T24" fmla="*/ 13 w 300"/>
                <a:gd name="T25" fmla="*/ 150 h 300"/>
                <a:gd name="T26" fmla="*/ 53 w 300"/>
                <a:gd name="T27" fmla="*/ 247 h 300"/>
                <a:gd name="T28" fmla="*/ 150 w 300"/>
                <a:gd name="T29" fmla="*/ 287 h 300"/>
                <a:gd name="T30" fmla="*/ 247 w 300"/>
                <a:gd name="T31" fmla="*/ 247 h 300"/>
                <a:gd name="T32" fmla="*/ 287 w 300"/>
                <a:gd name="T33" fmla="*/ 150 h 300"/>
                <a:gd name="T34" fmla="*/ 247 w 300"/>
                <a:gd name="T35" fmla="*/ 5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0" h="300">
                  <a:moveTo>
                    <a:pt x="150" y="0"/>
                  </a:moveTo>
                  <a:cubicBezTo>
                    <a:pt x="192" y="0"/>
                    <a:pt x="229" y="17"/>
                    <a:pt x="256" y="44"/>
                  </a:cubicBezTo>
                  <a:cubicBezTo>
                    <a:pt x="284" y="71"/>
                    <a:pt x="300" y="109"/>
                    <a:pt x="300" y="150"/>
                  </a:cubicBezTo>
                  <a:cubicBezTo>
                    <a:pt x="300" y="192"/>
                    <a:pt x="284" y="229"/>
                    <a:pt x="256" y="256"/>
                  </a:cubicBezTo>
                  <a:cubicBezTo>
                    <a:pt x="229" y="284"/>
                    <a:pt x="192" y="300"/>
                    <a:pt x="150" y="300"/>
                  </a:cubicBezTo>
                  <a:cubicBezTo>
                    <a:pt x="109" y="300"/>
                    <a:pt x="71" y="284"/>
                    <a:pt x="44" y="256"/>
                  </a:cubicBezTo>
                  <a:cubicBezTo>
                    <a:pt x="17" y="229"/>
                    <a:pt x="0" y="192"/>
                    <a:pt x="0" y="150"/>
                  </a:cubicBezTo>
                  <a:cubicBezTo>
                    <a:pt x="0" y="109"/>
                    <a:pt x="17" y="71"/>
                    <a:pt x="44" y="44"/>
                  </a:cubicBezTo>
                  <a:cubicBezTo>
                    <a:pt x="71" y="17"/>
                    <a:pt x="109" y="0"/>
                    <a:pt x="150" y="0"/>
                  </a:cubicBezTo>
                  <a:close/>
                  <a:moveTo>
                    <a:pt x="247" y="53"/>
                  </a:moveTo>
                  <a:cubicBezTo>
                    <a:pt x="222" y="29"/>
                    <a:pt x="188" y="13"/>
                    <a:pt x="150" y="13"/>
                  </a:cubicBezTo>
                  <a:cubicBezTo>
                    <a:pt x="112" y="13"/>
                    <a:pt x="78" y="29"/>
                    <a:pt x="53" y="53"/>
                  </a:cubicBezTo>
                  <a:cubicBezTo>
                    <a:pt x="29" y="78"/>
                    <a:pt x="13" y="113"/>
                    <a:pt x="13" y="150"/>
                  </a:cubicBezTo>
                  <a:cubicBezTo>
                    <a:pt x="13" y="188"/>
                    <a:pt x="29" y="223"/>
                    <a:pt x="53" y="247"/>
                  </a:cubicBezTo>
                  <a:cubicBezTo>
                    <a:pt x="78" y="272"/>
                    <a:pt x="112" y="287"/>
                    <a:pt x="150" y="287"/>
                  </a:cubicBezTo>
                  <a:cubicBezTo>
                    <a:pt x="188" y="287"/>
                    <a:pt x="222" y="272"/>
                    <a:pt x="247" y="247"/>
                  </a:cubicBezTo>
                  <a:cubicBezTo>
                    <a:pt x="272" y="223"/>
                    <a:pt x="287" y="188"/>
                    <a:pt x="287" y="150"/>
                  </a:cubicBezTo>
                  <a:cubicBezTo>
                    <a:pt x="287" y="113"/>
                    <a:pt x="272" y="78"/>
                    <a:pt x="24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8" name="Freeform 2536"/>
            <p:cNvSpPr>
              <a:spLocks noEditPoints="1"/>
            </p:cNvSpPr>
            <p:nvPr/>
          </p:nvSpPr>
          <p:spPr bwMode="auto">
            <a:xfrm>
              <a:off x="5229225" y="5021263"/>
              <a:ext cx="241300" cy="211138"/>
            </a:xfrm>
            <a:custGeom>
              <a:avLst/>
              <a:gdLst>
                <a:gd name="T0" fmla="*/ 52 w 78"/>
                <a:gd name="T1" fmla="*/ 57 h 68"/>
                <a:gd name="T2" fmla="*/ 63 w 78"/>
                <a:gd name="T3" fmla="*/ 51 h 68"/>
                <a:gd name="T4" fmla="*/ 70 w 78"/>
                <a:gd name="T5" fmla="*/ 55 h 68"/>
                <a:gd name="T6" fmla="*/ 48 w 78"/>
                <a:gd name="T7" fmla="*/ 68 h 68"/>
                <a:gd name="T8" fmla="*/ 26 w 78"/>
                <a:gd name="T9" fmla="*/ 55 h 68"/>
                <a:gd name="T10" fmla="*/ 37 w 78"/>
                <a:gd name="T11" fmla="*/ 49 h 68"/>
                <a:gd name="T12" fmla="*/ 37 w 78"/>
                <a:gd name="T13" fmla="*/ 45 h 68"/>
                <a:gd name="T14" fmla="*/ 4 w 78"/>
                <a:gd name="T15" fmla="*/ 64 h 68"/>
                <a:gd name="T16" fmla="*/ 0 w 78"/>
                <a:gd name="T17" fmla="*/ 58 h 68"/>
                <a:gd name="T18" fmla="*/ 18 w 78"/>
                <a:gd name="T19" fmla="*/ 47 h 68"/>
                <a:gd name="T20" fmla="*/ 18 w 78"/>
                <a:gd name="T21" fmla="*/ 17 h 68"/>
                <a:gd name="T22" fmla="*/ 48 w 78"/>
                <a:gd name="T23" fmla="*/ 0 h 68"/>
                <a:gd name="T24" fmla="*/ 78 w 78"/>
                <a:gd name="T25" fmla="*/ 17 h 68"/>
                <a:gd name="T26" fmla="*/ 78 w 78"/>
                <a:gd name="T27" fmla="*/ 51 h 68"/>
                <a:gd name="T28" fmla="*/ 70 w 78"/>
                <a:gd name="T29" fmla="*/ 47 h 68"/>
                <a:gd name="T30" fmla="*/ 70 w 78"/>
                <a:gd name="T31" fmla="*/ 25 h 68"/>
                <a:gd name="T32" fmla="*/ 52 w 78"/>
                <a:gd name="T33" fmla="*/ 36 h 68"/>
                <a:gd name="T34" fmla="*/ 52 w 78"/>
                <a:gd name="T35" fmla="*/ 57 h 68"/>
                <a:gd name="T36" fmla="*/ 67 w 78"/>
                <a:gd name="T37" fmla="*/ 19 h 68"/>
                <a:gd name="T38" fmla="*/ 48 w 78"/>
                <a:gd name="T39" fmla="*/ 8 h 68"/>
                <a:gd name="T40" fmla="*/ 30 w 78"/>
                <a:gd name="T41" fmla="*/ 19 h 68"/>
                <a:gd name="T42" fmla="*/ 48 w 78"/>
                <a:gd name="T43" fmla="*/ 30 h 68"/>
                <a:gd name="T44" fmla="*/ 67 w 78"/>
                <a:gd name="T45"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 h="68">
                  <a:moveTo>
                    <a:pt x="52" y="57"/>
                  </a:moveTo>
                  <a:cubicBezTo>
                    <a:pt x="63" y="51"/>
                    <a:pt x="63" y="51"/>
                    <a:pt x="63" y="51"/>
                  </a:cubicBezTo>
                  <a:cubicBezTo>
                    <a:pt x="70" y="55"/>
                    <a:pt x="70" y="55"/>
                    <a:pt x="70" y="55"/>
                  </a:cubicBezTo>
                  <a:cubicBezTo>
                    <a:pt x="63" y="60"/>
                    <a:pt x="56" y="64"/>
                    <a:pt x="48" y="68"/>
                  </a:cubicBezTo>
                  <a:cubicBezTo>
                    <a:pt x="41" y="64"/>
                    <a:pt x="33" y="60"/>
                    <a:pt x="26" y="55"/>
                  </a:cubicBezTo>
                  <a:cubicBezTo>
                    <a:pt x="37" y="49"/>
                    <a:pt x="37" y="49"/>
                    <a:pt x="37" y="49"/>
                  </a:cubicBezTo>
                  <a:cubicBezTo>
                    <a:pt x="37" y="45"/>
                    <a:pt x="37" y="45"/>
                    <a:pt x="37" y="45"/>
                  </a:cubicBezTo>
                  <a:cubicBezTo>
                    <a:pt x="4" y="64"/>
                    <a:pt x="4" y="64"/>
                    <a:pt x="4" y="64"/>
                  </a:cubicBezTo>
                  <a:cubicBezTo>
                    <a:pt x="0" y="58"/>
                    <a:pt x="0" y="58"/>
                    <a:pt x="0" y="58"/>
                  </a:cubicBezTo>
                  <a:cubicBezTo>
                    <a:pt x="18" y="47"/>
                    <a:pt x="18" y="47"/>
                    <a:pt x="18" y="47"/>
                  </a:cubicBezTo>
                  <a:cubicBezTo>
                    <a:pt x="18" y="17"/>
                    <a:pt x="18" y="17"/>
                    <a:pt x="18" y="17"/>
                  </a:cubicBezTo>
                  <a:cubicBezTo>
                    <a:pt x="48" y="0"/>
                    <a:pt x="48" y="0"/>
                    <a:pt x="48" y="0"/>
                  </a:cubicBezTo>
                  <a:cubicBezTo>
                    <a:pt x="78" y="17"/>
                    <a:pt x="78" y="17"/>
                    <a:pt x="78" y="17"/>
                  </a:cubicBezTo>
                  <a:cubicBezTo>
                    <a:pt x="78" y="51"/>
                    <a:pt x="78" y="51"/>
                    <a:pt x="78" y="51"/>
                  </a:cubicBezTo>
                  <a:cubicBezTo>
                    <a:pt x="70" y="47"/>
                    <a:pt x="70" y="47"/>
                    <a:pt x="70" y="47"/>
                  </a:cubicBezTo>
                  <a:cubicBezTo>
                    <a:pt x="70" y="25"/>
                    <a:pt x="70" y="25"/>
                    <a:pt x="70" y="25"/>
                  </a:cubicBezTo>
                  <a:cubicBezTo>
                    <a:pt x="64" y="29"/>
                    <a:pt x="58" y="32"/>
                    <a:pt x="52" y="36"/>
                  </a:cubicBezTo>
                  <a:cubicBezTo>
                    <a:pt x="52" y="57"/>
                    <a:pt x="52" y="57"/>
                    <a:pt x="52" y="57"/>
                  </a:cubicBezTo>
                  <a:close/>
                  <a:moveTo>
                    <a:pt x="67" y="19"/>
                  </a:moveTo>
                  <a:cubicBezTo>
                    <a:pt x="48" y="8"/>
                    <a:pt x="48" y="8"/>
                    <a:pt x="48" y="8"/>
                  </a:cubicBezTo>
                  <a:cubicBezTo>
                    <a:pt x="30" y="19"/>
                    <a:pt x="30" y="19"/>
                    <a:pt x="30" y="19"/>
                  </a:cubicBezTo>
                  <a:cubicBezTo>
                    <a:pt x="36" y="22"/>
                    <a:pt x="42" y="26"/>
                    <a:pt x="48" y="30"/>
                  </a:cubicBezTo>
                  <a:cubicBezTo>
                    <a:pt x="54" y="26"/>
                    <a:pt x="61" y="22"/>
                    <a:pt x="67"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9" name="Freeform 2537"/>
            <p:cNvSpPr>
              <a:spLocks/>
            </p:cNvSpPr>
            <p:nvPr/>
          </p:nvSpPr>
          <p:spPr bwMode="auto">
            <a:xfrm>
              <a:off x="5411788" y="5138738"/>
              <a:ext cx="117475" cy="80963"/>
            </a:xfrm>
            <a:custGeom>
              <a:avLst/>
              <a:gdLst>
                <a:gd name="T0" fmla="*/ 8 w 74"/>
                <a:gd name="T1" fmla="*/ 0 h 51"/>
                <a:gd name="T2" fmla="*/ 74 w 74"/>
                <a:gd name="T3" fmla="*/ 39 h 51"/>
                <a:gd name="T4" fmla="*/ 68 w 74"/>
                <a:gd name="T5" fmla="*/ 51 h 51"/>
                <a:gd name="T6" fmla="*/ 0 w 74"/>
                <a:gd name="T7" fmla="*/ 14 h 51"/>
                <a:gd name="T8" fmla="*/ 0 w 74"/>
                <a:gd name="T9" fmla="*/ 4 h 51"/>
                <a:gd name="T10" fmla="*/ 8 w 74"/>
                <a:gd name="T11" fmla="*/ 0 h 51"/>
              </a:gdLst>
              <a:ahLst/>
              <a:cxnLst>
                <a:cxn ang="0">
                  <a:pos x="T0" y="T1"/>
                </a:cxn>
                <a:cxn ang="0">
                  <a:pos x="T2" y="T3"/>
                </a:cxn>
                <a:cxn ang="0">
                  <a:pos x="T4" y="T5"/>
                </a:cxn>
                <a:cxn ang="0">
                  <a:pos x="T6" y="T7"/>
                </a:cxn>
                <a:cxn ang="0">
                  <a:pos x="T8" y="T9"/>
                </a:cxn>
                <a:cxn ang="0">
                  <a:pos x="T10" y="T11"/>
                </a:cxn>
              </a:cxnLst>
              <a:rect l="0" t="0" r="r" b="b"/>
              <a:pathLst>
                <a:path w="74" h="51">
                  <a:moveTo>
                    <a:pt x="8" y="0"/>
                  </a:moveTo>
                  <a:lnTo>
                    <a:pt x="74" y="39"/>
                  </a:lnTo>
                  <a:lnTo>
                    <a:pt x="68" y="51"/>
                  </a:lnTo>
                  <a:lnTo>
                    <a:pt x="0" y="14"/>
                  </a:lnTo>
                  <a:lnTo>
                    <a:pt x="0" y="4"/>
                  </a:lnTo>
                  <a:lnTo>
                    <a:pt x="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30" name="Freeform 2538"/>
            <p:cNvSpPr>
              <a:spLocks noEditPoints="1"/>
            </p:cNvSpPr>
            <p:nvPr/>
          </p:nvSpPr>
          <p:spPr bwMode="auto">
            <a:xfrm>
              <a:off x="5446713" y="5148263"/>
              <a:ext cx="244475" cy="211138"/>
            </a:xfrm>
            <a:custGeom>
              <a:avLst/>
              <a:gdLst>
                <a:gd name="T0" fmla="*/ 53 w 79"/>
                <a:gd name="T1" fmla="*/ 58 h 68"/>
                <a:gd name="T2" fmla="*/ 72 w 79"/>
                <a:gd name="T3" fmla="*/ 47 h 68"/>
                <a:gd name="T4" fmla="*/ 72 w 79"/>
                <a:gd name="T5" fmla="*/ 25 h 68"/>
                <a:gd name="T6" fmla="*/ 53 w 79"/>
                <a:gd name="T7" fmla="*/ 36 h 68"/>
                <a:gd name="T8" fmla="*/ 53 w 79"/>
                <a:gd name="T9" fmla="*/ 58 h 68"/>
                <a:gd name="T10" fmla="*/ 38 w 79"/>
                <a:gd name="T11" fmla="*/ 45 h 68"/>
                <a:gd name="T12" fmla="*/ 4 w 79"/>
                <a:gd name="T13" fmla="*/ 64 h 68"/>
                <a:gd name="T14" fmla="*/ 0 w 79"/>
                <a:gd name="T15" fmla="*/ 58 h 68"/>
                <a:gd name="T16" fmla="*/ 20 w 79"/>
                <a:gd name="T17" fmla="*/ 47 h 68"/>
                <a:gd name="T18" fmla="*/ 20 w 79"/>
                <a:gd name="T19" fmla="*/ 17 h 68"/>
                <a:gd name="T20" fmla="*/ 49 w 79"/>
                <a:gd name="T21" fmla="*/ 0 h 68"/>
                <a:gd name="T22" fmla="*/ 79 w 79"/>
                <a:gd name="T23" fmla="*/ 17 h 68"/>
                <a:gd name="T24" fmla="*/ 79 w 79"/>
                <a:gd name="T25" fmla="*/ 51 h 68"/>
                <a:gd name="T26" fmla="*/ 49 w 79"/>
                <a:gd name="T27" fmla="*/ 68 h 68"/>
                <a:gd name="T28" fmla="*/ 27 w 79"/>
                <a:gd name="T29" fmla="*/ 55 h 68"/>
                <a:gd name="T30" fmla="*/ 38 w 79"/>
                <a:gd name="T31" fmla="*/ 49 h 68"/>
                <a:gd name="T32" fmla="*/ 38 w 79"/>
                <a:gd name="T33" fmla="*/ 45 h 68"/>
                <a:gd name="T34" fmla="*/ 68 w 79"/>
                <a:gd name="T35" fmla="*/ 19 h 68"/>
                <a:gd name="T36" fmla="*/ 49 w 79"/>
                <a:gd name="T37" fmla="*/ 30 h 68"/>
                <a:gd name="T38" fmla="*/ 31 w 79"/>
                <a:gd name="T39" fmla="*/ 19 h 68"/>
                <a:gd name="T40" fmla="*/ 49 w 79"/>
                <a:gd name="T41" fmla="*/ 8 h 68"/>
                <a:gd name="T42" fmla="*/ 68 w 79"/>
                <a:gd name="T4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9" h="68">
                  <a:moveTo>
                    <a:pt x="53" y="58"/>
                  </a:moveTo>
                  <a:cubicBezTo>
                    <a:pt x="59" y="54"/>
                    <a:pt x="65" y="50"/>
                    <a:pt x="72" y="47"/>
                  </a:cubicBezTo>
                  <a:cubicBezTo>
                    <a:pt x="72" y="25"/>
                    <a:pt x="72" y="25"/>
                    <a:pt x="72" y="25"/>
                  </a:cubicBezTo>
                  <a:cubicBezTo>
                    <a:pt x="65" y="29"/>
                    <a:pt x="59" y="33"/>
                    <a:pt x="53" y="36"/>
                  </a:cubicBezTo>
                  <a:cubicBezTo>
                    <a:pt x="53" y="58"/>
                    <a:pt x="53" y="58"/>
                    <a:pt x="53" y="58"/>
                  </a:cubicBezTo>
                  <a:close/>
                  <a:moveTo>
                    <a:pt x="38" y="45"/>
                  </a:moveTo>
                  <a:cubicBezTo>
                    <a:pt x="4" y="64"/>
                    <a:pt x="4" y="64"/>
                    <a:pt x="4" y="64"/>
                  </a:cubicBezTo>
                  <a:cubicBezTo>
                    <a:pt x="0" y="58"/>
                    <a:pt x="0" y="58"/>
                    <a:pt x="0" y="58"/>
                  </a:cubicBezTo>
                  <a:cubicBezTo>
                    <a:pt x="20" y="47"/>
                    <a:pt x="20" y="47"/>
                    <a:pt x="20" y="47"/>
                  </a:cubicBezTo>
                  <a:cubicBezTo>
                    <a:pt x="20" y="17"/>
                    <a:pt x="20" y="17"/>
                    <a:pt x="20" y="17"/>
                  </a:cubicBezTo>
                  <a:cubicBezTo>
                    <a:pt x="49" y="0"/>
                    <a:pt x="49" y="0"/>
                    <a:pt x="49" y="0"/>
                  </a:cubicBezTo>
                  <a:cubicBezTo>
                    <a:pt x="79" y="17"/>
                    <a:pt x="79" y="17"/>
                    <a:pt x="79" y="17"/>
                  </a:cubicBezTo>
                  <a:cubicBezTo>
                    <a:pt x="79" y="51"/>
                    <a:pt x="79" y="51"/>
                    <a:pt x="79" y="51"/>
                  </a:cubicBezTo>
                  <a:cubicBezTo>
                    <a:pt x="69" y="57"/>
                    <a:pt x="59" y="63"/>
                    <a:pt x="49" y="68"/>
                  </a:cubicBezTo>
                  <a:cubicBezTo>
                    <a:pt x="42" y="64"/>
                    <a:pt x="34" y="60"/>
                    <a:pt x="27" y="55"/>
                  </a:cubicBezTo>
                  <a:cubicBezTo>
                    <a:pt x="38" y="49"/>
                    <a:pt x="38" y="49"/>
                    <a:pt x="38" y="49"/>
                  </a:cubicBezTo>
                  <a:cubicBezTo>
                    <a:pt x="38" y="45"/>
                    <a:pt x="38" y="45"/>
                    <a:pt x="38" y="45"/>
                  </a:cubicBezTo>
                  <a:close/>
                  <a:moveTo>
                    <a:pt x="68" y="19"/>
                  </a:moveTo>
                  <a:cubicBezTo>
                    <a:pt x="62" y="23"/>
                    <a:pt x="55" y="26"/>
                    <a:pt x="49" y="30"/>
                  </a:cubicBezTo>
                  <a:cubicBezTo>
                    <a:pt x="43" y="26"/>
                    <a:pt x="37" y="23"/>
                    <a:pt x="31" y="19"/>
                  </a:cubicBezTo>
                  <a:cubicBezTo>
                    <a:pt x="49" y="8"/>
                    <a:pt x="49" y="8"/>
                    <a:pt x="49" y="8"/>
                  </a:cubicBezTo>
                  <a:lnTo>
                    <a:pt x="68"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31" name="Freeform 2539"/>
            <p:cNvSpPr>
              <a:spLocks noEditPoints="1"/>
            </p:cNvSpPr>
            <p:nvPr/>
          </p:nvSpPr>
          <p:spPr bwMode="auto">
            <a:xfrm>
              <a:off x="5064125" y="5148263"/>
              <a:ext cx="185738" cy="211138"/>
            </a:xfrm>
            <a:custGeom>
              <a:avLst/>
              <a:gdLst>
                <a:gd name="T0" fmla="*/ 34 w 60"/>
                <a:gd name="T1" fmla="*/ 58 h 68"/>
                <a:gd name="T2" fmla="*/ 45 w 60"/>
                <a:gd name="T3" fmla="*/ 51 h 68"/>
                <a:gd name="T4" fmla="*/ 52 w 60"/>
                <a:gd name="T5" fmla="*/ 55 h 68"/>
                <a:gd name="T6" fmla="*/ 30 w 60"/>
                <a:gd name="T7" fmla="*/ 68 h 68"/>
                <a:gd name="T8" fmla="*/ 0 w 60"/>
                <a:gd name="T9" fmla="*/ 51 h 68"/>
                <a:gd name="T10" fmla="*/ 0 w 60"/>
                <a:gd name="T11" fmla="*/ 17 h 68"/>
                <a:gd name="T12" fmla="*/ 30 w 60"/>
                <a:gd name="T13" fmla="*/ 0 h 68"/>
                <a:gd name="T14" fmla="*/ 60 w 60"/>
                <a:gd name="T15" fmla="*/ 17 h 68"/>
                <a:gd name="T16" fmla="*/ 60 w 60"/>
                <a:gd name="T17" fmla="*/ 51 h 68"/>
                <a:gd name="T18" fmla="*/ 52 w 60"/>
                <a:gd name="T19" fmla="*/ 47 h 68"/>
                <a:gd name="T20" fmla="*/ 52 w 60"/>
                <a:gd name="T21" fmla="*/ 25 h 68"/>
                <a:gd name="T22" fmla="*/ 34 w 60"/>
                <a:gd name="T23" fmla="*/ 36 h 68"/>
                <a:gd name="T24" fmla="*/ 34 w 60"/>
                <a:gd name="T25" fmla="*/ 58 h 68"/>
                <a:gd name="T26" fmla="*/ 49 w 60"/>
                <a:gd name="T27" fmla="*/ 19 h 68"/>
                <a:gd name="T28" fmla="*/ 30 w 60"/>
                <a:gd name="T29" fmla="*/ 8 h 68"/>
                <a:gd name="T30" fmla="*/ 12 w 60"/>
                <a:gd name="T31" fmla="*/ 19 h 68"/>
                <a:gd name="T32" fmla="*/ 30 w 60"/>
                <a:gd name="T33" fmla="*/ 30 h 68"/>
                <a:gd name="T34" fmla="*/ 49 w 60"/>
                <a:gd name="T35"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 h="68">
                  <a:moveTo>
                    <a:pt x="34" y="58"/>
                  </a:moveTo>
                  <a:cubicBezTo>
                    <a:pt x="45" y="51"/>
                    <a:pt x="45" y="51"/>
                    <a:pt x="45" y="51"/>
                  </a:cubicBezTo>
                  <a:cubicBezTo>
                    <a:pt x="52" y="55"/>
                    <a:pt x="52" y="55"/>
                    <a:pt x="52" y="55"/>
                  </a:cubicBezTo>
                  <a:cubicBezTo>
                    <a:pt x="45" y="60"/>
                    <a:pt x="37" y="64"/>
                    <a:pt x="30" y="68"/>
                  </a:cubicBezTo>
                  <a:cubicBezTo>
                    <a:pt x="20" y="63"/>
                    <a:pt x="10" y="57"/>
                    <a:pt x="0" y="51"/>
                  </a:cubicBezTo>
                  <a:cubicBezTo>
                    <a:pt x="0" y="17"/>
                    <a:pt x="0" y="17"/>
                    <a:pt x="0" y="17"/>
                  </a:cubicBezTo>
                  <a:cubicBezTo>
                    <a:pt x="30" y="0"/>
                    <a:pt x="30" y="0"/>
                    <a:pt x="30" y="0"/>
                  </a:cubicBezTo>
                  <a:cubicBezTo>
                    <a:pt x="60" y="17"/>
                    <a:pt x="60" y="17"/>
                    <a:pt x="60" y="17"/>
                  </a:cubicBezTo>
                  <a:cubicBezTo>
                    <a:pt x="60" y="51"/>
                    <a:pt x="60" y="51"/>
                    <a:pt x="60" y="51"/>
                  </a:cubicBezTo>
                  <a:cubicBezTo>
                    <a:pt x="52" y="47"/>
                    <a:pt x="52" y="47"/>
                    <a:pt x="52" y="47"/>
                  </a:cubicBezTo>
                  <a:cubicBezTo>
                    <a:pt x="52" y="25"/>
                    <a:pt x="52" y="25"/>
                    <a:pt x="52" y="25"/>
                  </a:cubicBezTo>
                  <a:cubicBezTo>
                    <a:pt x="46" y="29"/>
                    <a:pt x="40" y="33"/>
                    <a:pt x="34" y="36"/>
                  </a:cubicBezTo>
                  <a:cubicBezTo>
                    <a:pt x="34" y="58"/>
                    <a:pt x="34" y="58"/>
                    <a:pt x="34" y="58"/>
                  </a:cubicBezTo>
                  <a:close/>
                  <a:moveTo>
                    <a:pt x="49" y="19"/>
                  </a:moveTo>
                  <a:cubicBezTo>
                    <a:pt x="30" y="8"/>
                    <a:pt x="30" y="8"/>
                    <a:pt x="30" y="8"/>
                  </a:cubicBezTo>
                  <a:cubicBezTo>
                    <a:pt x="12" y="19"/>
                    <a:pt x="12" y="19"/>
                    <a:pt x="12" y="19"/>
                  </a:cubicBezTo>
                  <a:cubicBezTo>
                    <a:pt x="18" y="23"/>
                    <a:pt x="24" y="26"/>
                    <a:pt x="30" y="30"/>
                  </a:cubicBezTo>
                  <a:cubicBezTo>
                    <a:pt x="36" y="26"/>
                    <a:pt x="42" y="23"/>
                    <a:pt x="49"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32" name="Freeform 2540"/>
            <p:cNvSpPr>
              <a:spLocks noEditPoints="1"/>
            </p:cNvSpPr>
            <p:nvPr/>
          </p:nvSpPr>
          <p:spPr bwMode="auto">
            <a:xfrm>
              <a:off x="5284788" y="5275263"/>
              <a:ext cx="185738" cy="211138"/>
            </a:xfrm>
            <a:custGeom>
              <a:avLst/>
              <a:gdLst>
                <a:gd name="T0" fmla="*/ 34 w 60"/>
                <a:gd name="T1" fmla="*/ 58 h 68"/>
                <a:gd name="T2" fmla="*/ 52 w 60"/>
                <a:gd name="T3" fmla="*/ 47 h 68"/>
                <a:gd name="T4" fmla="*/ 52 w 60"/>
                <a:gd name="T5" fmla="*/ 25 h 68"/>
                <a:gd name="T6" fmla="*/ 34 w 60"/>
                <a:gd name="T7" fmla="*/ 36 h 68"/>
                <a:gd name="T8" fmla="*/ 34 w 60"/>
                <a:gd name="T9" fmla="*/ 58 h 68"/>
                <a:gd name="T10" fmla="*/ 49 w 60"/>
                <a:gd name="T11" fmla="*/ 19 h 68"/>
                <a:gd name="T12" fmla="*/ 30 w 60"/>
                <a:gd name="T13" fmla="*/ 30 h 68"/>
                <a:gd name="T14" fmla="*/ 12 w 60"/>
                <a:gd name="T15" fmla="*/ 19 h 68"/>
                <a:gd name="T16" fmla="*/ 30 w 60"/>
                <a:gd name="T17" fmla="*/ 8 h 68"/>
                <a:gd name="T18" fmla="*/ 49 w 60"/>
                <a:gd name="T19" fmla="*/ 19 h 68"/>
                <a:gd name="T20" fmla="*/ 30 w 60"/>
                <a:gd name="T21" fmla="*/ 68 h 68"/>
                <a:gd name="T22" fmla="*/ 0 w 60"/>
                <a:gd name="T23" fmla="*/ 51 h 68"/>
                <a:gd name="T24" fmla="*/ 0 w 60"/>
                <a:gd name="T25" fmla="*/ 17 h 68"/>
                <a:gd name="T26" fmla="*/ 30 w 60"/>
                <a:gd name="T27" fmla="*/ 0 h 68"/>
                <a:gd name="T28" fmla="*/ 60 w 60"/>
                <a:gd name="T29" fmla="*/ 17 h 68"/>
                <a:gd name="T30" fmla="*/ 60 w 60"/>
                <a:gd name="T31" fmla="*/ 51 h 68"/>
                <a:gd name="T32" fmla="*/ 30 w 60"/>
                <a:gd name="T33" fmla="*/ 6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68">
                  <a:moveTo>
                    <a:pt x="34" y="58"/>
                  </a:moveTo>
                  <a:cubicBezTo>
                    <a:pt x="40" y="54"/>
                    <a:pt x="46" y="50"/>
                    <a:pt x="52" y="47"/>
                  </a:cubicBezTo>
                  <a:cubicBezTo>
                    <a:pt x="52" y="25"/>
                    <a:pt x="52" y="25"/>
                    <a:pt x="52" y="25"/>
                  </a:cubicBezTo>
                  <a:cubicBezTo>
                    <a:pt x="46" y="29"/>
                    <a:pt x="40" y="33"/>
                    <a:pt x="34" y="36"/>
                  </a:cubicBezTo>
                  <a:cubicBezTo>
                    <a:pt x="34" y="58"/>
                    <a:pt x="34" y="58"/>
                    <a:pt x="34" y="58"/>
                  </a:cubicBezTo>
                  <a:close/>
                  <a:moveTo>
                    <a:pt x="49" y="19"/>
                  </a:moveTo>
                  <a:cubicBezTo>
                    <a:pt x="43" y="23"/>
                    <a:pt x="36" y="26"/>
                    <a:pt x="30" y="30"/>
                  </a:cubicBezTo>
                  <a:cubicBezTo>
                    <a:pt x="24" y="26"/>
                    <a:pt x="18" y="23"/>
                    <a:pt x="12" y="19"/>
                  </a:cubicBezTo>
                  <a:cubicBezTo>
                    <a:pt x="30" y="8"/>
                    <a:pt x="30" y="8"/>
                    <a:pt x="30" y="8"/>
                  </a:cubicBezTo>
                  <a:cubicBezTo>
                    <a:pt x="49" y="19"/>
                    <a:pt x="49" y="19"/>
                    <a:pt x="49" y="19"/>
                  </a:cubicBezTo>
                  <a:close/>
                  <a:moveTo>
                    <a:pt x="30" y="68"/>
                  </a:moveTo>
                  <a:cubicBezTo>
                    <a:pt x="20" y="63"/>
                    <a:pt x="10" y="57"/>
                    <a:pt x="0" y="51"/>
                  </a:cubicBezTo>
                  <a:cubicBezTo>
                    <a:pt x="0" y="17"/>
                    <a:pt x="0" y="17"/>
                    <a:pt x="0" y="17"/>
                  </a:cubicBezTo>
                  <a:cubicBezTo>
                    <a:pt x="30" y="0"/>
                    <a:pt x="30" y="0"/>
                    <a:pt x="30" y="0"/>
                  </a:cubicBezTo>
                  <a:cubicBezTo>
                    <a:pt x="60" y="17"/>
                    <a:pt x="60" y="17"/>
                    <a:pt x="60" y="17"/>
                  </a:cubicBezTo>
                  <a:cubicBezTo>
                    <a:pt x="60" y="51"/>
                    <a:pt x="60" y="51"/>
                    <a:pt x="60" y="51"/>
                  </a:cubicBezTo>
                  <a:cubicBezTo>
                    <a:pt x="50" y="57"/>
                    <a:pt x="40" y="63"/>
                    <a:pt x="30" y="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33" name="Freeform 2541"/>
            <p:cNvSpPr>
              <a:spLocks/>
            </p:cNvSpPr>
            <p:nvPr/>
          </p:nvSpPr>
          <p:spPr bwMode="auto">
            <a:xfrm>
              <a:off x="5191125" y="5265738"/>
              <a:ext cx="119063" cy="84138"/>
            </a:xfrm>
            <a:custGeom>
              <a:avLst/>
              <a:gdLst>
                <a:gd name="T0" fmla="*/ 8 w 75"/>
                <a:gd name="T1" fmla="*/ 0 h 53"/>
                <a:gd name="T2" fmla="*/ 75 w 75"/>
                <a:gd name="T3" fmla="*/ 39 h 53"/>
                <a:gd name="T4" fmla="*/ 69 w 75"/>
                <a:gd name="T5" fmla="*/ 53 h 53"/>
                <a:gd name="T6" fmla="*/ 0 w 75"/>
                <a:gd name="T7" fmla="*/ 14 h 53"/>
                <a:gd name="T8" fmla="*/ 0 w 75"/>
                <a:gd name="T9" fmla="*/ 4 h 53"/>
                <a:gd name="T10" fmla="*/ 8 w 75"/>
                <a:gd name="T11" fmla="*/ 0 h 53"/>
              </a:gdLst>
              <a:ahLst/>
              <a:cxnLst>
                <a:cxn ang="0">
                  <a:pos x="T0" y="T1"/>
                </a:cxn>
                <a:cxn ang="0">
                  <a:pos x="T2" y="T3"/>
                </a:cxn>
                <a:cxn ang="0">
                  <a:pos x="T4" y="T5"/>
                </a:cxn>
                <a:cxn ang="0">
                  <a:pos x="T6" y="T7"/>
                </a:cxn>
                <a:cxn ang="0">
                  <a:pos x="T8" y="T9"/>
                </a:cxn>
                <a:cxn ang="0">
                  <a:pos x="T10" y="T11"/>
                </a:cxn>
              </a:cxnLst>
              <a:rect l="0" t="0" r="r" b="b"/>
              <a:pathLst>
                <a:path w="75" h="53">
                  <a:moveTo>
                    <a:pt x="8" y="0"/>
                  </a:moveTo>
                  <a:lnTo>
                    <a:pt x="75" y="39"/>
                  </a:lnTo>
                  <a:lnTo>
                    <a:pt x="69" y="53"/>
                  </a:lnTo>
                  <a:lnTo>
                    <a:pt x="0" y="14"/>
                  </a:lnTo>
                  <a:lnTo>
                    <a:pt x="0" y="4"/>
                  </a:lnTo>
                  <a:lnTo>
                    <a:pt x="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grpSp>
      <p:grpSp>
        <p:nvGrpSpPr>
          <p:cNvPr id="15" name="Group 14"/>
          <p:cNvGrpSpPr>
            <a:grpSpLocks noChangeAspect="1"/>
          </p:cNvGrpSpPr>
          <p:nvPr/>
        </p:nvGrpSpPr>
        <p:grpSpPr>
          <a:xfrm>
            <a:off x="6460736" y="2386519"/>
            <a:ext cx="863196" cy="863196"/>
            <a:chOff x="6332538" y="6196013"/>
            <a:chExt cx="931863" cy="931863"/>
          </a:xfrm>
          <a:solidFill>
            <a:schemeClr val="bg1"/>
          </a:solidFill>
        </p:grpSpPr>
        <p:sp>
          <p:nvSpPr>
            <p:cNvPr id="16" name="Freeform 2520"/>
            <p:cNvSpPr>
              <a:spLocks noEditPoints="1"/>
            </p:cNvSpPr>
            <p:nvPr/>
          </p:nvSpPr>
          <p:spPr bwMode="auto">
            <a:xfrm>
              <a:off x="6332538" y="6196013"/>
              <a:ext cx="931863" cy="931863"/>
            </a:xfrm>
            <a:custGeom>
              <a:avLst/>
              <a:gdLst>
                <a:gd name="T0" fmla="*/ 150 w 300"/>
                <a:gd name="T1" fmla="*/ 0 h 300"/>
                <a:gd name="T2" fmla="*/ 256 w 300"/>
                <a:gd name="T3" fmla="*/ 44 h 300"/>
                <a:gd name="T4" fmla="*/ 300 w 300"/>
                <a:gd name="T5" fmla="*/ 150 h 300"/>
                <a:gd name="T6" fmla="*/ 256 w 300"/>
                <a:gd name="T7" fmla="*/ 256 h 300"/>
                <a:gd name="T8" fmla="*/ 150 w 300"/>
                <a:gd name="T9" fmla="*/ 300 h 300"/>
                <a:gd name="T10" fmla="*/ 44 w 300"/>
                <a:gd name="T11" fmla="*/ 256 h 300"/>
                <a:gd name="T12" fmla="*/ 0 w 300"/>
                <a:gd name="T13" fmla="*/ 150 h 300"/>
                <a:gd name="T14" fmla="*/ 44 w 300"/>
                <a:gd name="T15" fmla="*/ 44 h 300"/>
                <a:gd name="T16" fmla="*/ 150 w 300"/>
                <a:gd name="T17" fmla="*/ 0 h 300"/>
                <a:gd name="T18" fmla="*/ 247 w 300"/>
                <a:gd name="T19" fmla="*/ 53 h 300"/>
                <a:gd name="T20" fmla="*/ 150 w 300"/>
                <a:gd name="T21" fmla="*/ 13 h 300"/>
                <a:gd name="T22" fmla="*/ 53 w 300"/>
                <a:gd name="T23" fmla="*/ 53 h 300"/>
                <a:gd name="T24" fmla="*/ 13 w 300"/>
                <a:gd name="T25" fmla="*/ 150 h 300"/>
                <a:gd name="T26" fmla="*/ 53 w 300"/>
                <a:gd name="T27" fmla="*/ 247 h 300"/>
                <a:gd name="T28" fmla="*/ 150 w 300"/>
                <a:gd name="T29" fmla="*/ 287 h 300"/>
                <a:gd name="T30" fmla="*/ 247 w 300"/>
                <a:gd name="T31" fmla="*/ 247 h 300"/>
                <a:gd name="T32" fmla="*/ 287 w 300"/>
                <a:gd name="T33" fmla="*/ 150 h 300"/>
                <a:gd name="T34" fmla="*/ 247 w 300"/>
                <a:gd name="T35" fmla="*/ 5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0" h="300">
                  <a:moveTo>
                    <a:pt x="150" y="0"/>
                  </a:moveTo>
                  <a:cubicBezTo>
                    <a:pt x="192" y="0"/>
                    <a:pt x="229" y="16"/>
                    <a:pt x="256" y="44"/>
                  </a:cubicBezTo>
                  <a:cubicBezTo>
                    <a:pt x="283" y="71"/>
                    <a:pt x="300" y="108"/>
                    <a:pt x="300" y="150"/>
                  </a:cubicBezTo>
                  <a:cubicBezTo>
                    <a:pt x="300" y="191"/>
                    <a:pt x="283" y="229"/>
                    <a:pt x="256" y="256"/>
                  </a:cubicBezTo>
                  <a:cubicBezTo>
                    <a:pt x="229" y="283"/>
                    <a:pt x="192" y="300"/>
                    <a:pt x="150" y="300"/>
                  </a:cubicBezTo>
                  <a:cubicBezTo>
                    <a:pt x="109" y="300"/>
                    <a:pt x="71" y="283"/>
                    <a:pt x="44" y="256"/>
                  </a:cubicBezTo>
                  <a:cubicBezTo>
                    <a:pt x="17" y="229"/>
                    <a:pt x="0" y="191"/>
                    <a:pt x="0" y="150"/>
                  </a:cubicBezTo>
                  <a:cubicBezTo>
                    <a:pt x="0" y="108"/>
                    <a:pt x="17" y="71"/>
                    <a:pt x="44" y="44"/>
                  </a:cubicBezTo>
                  <a:cubicBezTo>
                    <a:pt x="71" y="16"/>
                    <a:pt x="109" y="0"/>
                    <a:pt x="150" y="0"/>
                  </a:cubicBezTo>
                  <a:close/>
                  <a:moveTo>
                    <a:pt x="247" y="53"/>
                  </a:moveTo>
                  <a:cubicBezTo>
                    <a:pt x="222" y="28"/>
                    <a:pt x="188" y="13"/>
                    <a:pt x="150" y="13"/>
                  </a:cubicBezTo>
                  <a:cubicBezTo>
                    <a:pt x="112" y="13"/>
                    <a:pt x="78" y="28"/>
                    <a:pt x="53" y="53"/>
                  </a:cubicBezTo>
                  <a:cubicBezTo>
                    <a:pt x="29" y="78"/>
                    <a:pt x="13" y="112"/>
                    <a:pt x="13" y="150"/>
                  </a:cubicBezTo>
                  <a:cubicBezTo>
                    <a:pt x="13" y="188"/>
                    <a:pt x="29" y="222"/>
                    <a:pt x="53" y="247"/>
                  </a:cubicBezTo>
                  <a:cubicBezTo>
                    <a:pt x="78" y="271"/>
                    <a:pt x="112" y="287"/>
                    <a:pt x="150" y="287"/>
                  </a:cubicBezTo>
                  <a:cubicBezTo>
                    <a:pt x="188" y="287"/>
                    <a:pt x="222" y="271"/>
                    <a:pt x="247" y="247"/>
                  </a:cubicBezTo>
                  <a:cubicBezTo>
                    <a:pt x="272" y="222"/>
                    <a:pt x="287" y="188"/>
                    <a:pt x="287" y="150"/>
                  </a:cubicBezTo>
                  <a:cubicBezTo>
                    <a:pt x="287" y="112"/>
                    <a:pt x="272" y="78"/>
                    <a:pt x="24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7" name="Freeform 2521"/>
            <p:cNvSpPr>
              <a:spLocks noEditPoints="1"/>
            </p:cNvSpPr>
            <p:nvPr/>
          </p:nvSpPr>
          <p:spPr bwMode="auto">
            <a:xfrm>
              <a:off x="6565900" y="6599238"/>
              <a:ext cx="468313" cy="301625"/>
            </a:xfrm>
            <a:custGeom>
              <a:avLst/>
              <a:gdLst>
                <a:gd name="T0" fmla="*/ 19 w 151"/>
                <a:gd name="T1" fmla="*/ 97 h 97"/>
                <a:gd name="T2" fmla="*/ 37 w 151"/>
                <a:gd name="T3" fmla="*/ 82 h 97"/>
                <a:gd name="T4" fmla="*/ 56 w 151"/>
                <a:gd name="T5" fmla="*/ 82 h 97"/>
                <a:gd name="T6" fmla="*/ 75 w 151"/>
                <a:gd name="T7" fmla="*/ 97 h 97"/>
                <a:gd name="T8" fmla="*/ 94 w 151"/>
                <a:gd name="T9" fmla="*/ 78 h 97"/>
                <a:gd name="T10" fmla="*/ 93 w 151"/>
                <a:gd name="T11" fmla="*/ 72 h 97"/>
                <a:gd name="T12" fmla="*/ 127 w 151"/>
                <a:gd name="T13" fmla="*/ 38 h 97"/>
                <a:gd name="T14" fmla="*/ 132 w 151"/>
                <a:gd name="T15" fmla="*/ 39 h 97"/>
                <a:gd name="T16" fmla="*/ 151 w 151"/>
                <a:gd name="T17" fmla="*/ 19 h 97"/>
                <a:gd name="T18" fmla="*/ 132 w 151"/>
                <a:gd name="T19" fmla="*/ 0 h 97"/>
                <a:gd name="T20" fmla="*/ 112 w 151"/>
                <a:gd name="T21" fmla="*/ 19 h 97"/>
                <a:gd name="T22" fmla="*/ 119 w 151"/>
                <a:gd name="T23" fmla="*/ 34 h 97"/>
                <a:gd name="T24" fmla="*/ 89 w 151"/>
                <a:gd name="T25" fmla="*/ 65 h 97"/>
                <a:gd name="T26" fmla="*/ 75 w 151"/>
                <a:gd name="T27" fmla="*/ 59 h 97"/>
                <a:gd name="T28" fmla="*/ 57 w 151"/>
                <a:gd name="T29" fmla="*/ 74 h 97"/>
                <a:gd name="T30" fmla="*/ 38 w 151"/>
                <a:gd name="T31" fmla="*/ 74 h 97"/>
                <a:gd name="T32" fmla="*/ 19 w 151"/>
                <a:gd name="T33" fmla="*/ 59 h 97"/>
                <a:gd name="T34" fmla="*/ 0 w 151"/>
                <a:gd name="T35" fmla="*/ 78 h 97"/>
                <a:gd name="T36" fmla="*/ 19 w 151"/>
                <a:gd name="T37" fmla="*/ 97 h 97"/>
                <a:gd name="T38" fmla="*/ 132 w 151"/>
                <a:gd name="T39" fmla="*/ 9 h 97"/>
                <a:gd name="T40" fmla="*/ 143 w 151"/>
                <a:gd name="T41" fmla="*/ 20 h 97"/>
                <a:gd name="T42" fmla="*/ 132 w 151"/>
                <a:gd name="T43" fmla="*/ 31 h 97"/>
                <a:gd name="T44" fmla="*/ 121 w 151"/>
                <a:gd name="T45" fmla="*/ 20 h 97"/>
                <a:gd name="T46" fmla="*/ 132 w 151"/>
                <a:gd name="T47" fmla="*/ 9 h 97"/>
                <a:gd name="T48" fmla="*/ 75 w 151"/>
                <a:gd name="T49" fmla="*/ 67 h 97"/>
                <a:gd name="T50" fmla="*/ 86 w 151"/>
                <a:gd name="T51" fmla="*/ 78 h 97"/>
                <a:gd name="T52" fmla="*/ 75 w 151"/>
                <a:gd name="T53" fmla="*/ 89 h 97"/>
                <a:gd name="T54" fmla="*/ 64 w 151"/>
                <a:gd name="T55" fmla="*/ 78 h 97"/>
                <a:gd name="T56" fmla="*/ 75 w 151"/>
                <a:gd name="T57" fmla="*/ 67 h 97"/>
                <a:gd name="T58" fmla="*/ 19 w 151"/>
                <a:gd name="T59" fmla="*/ 67 h 97"/>
                <a:gd name="T60" fmla="*/ 30 w 151"/>
                <a:gd name="T61" fmla="*/ 78 h 97"/>
                <a:gd name="T62" fmla="*/ 19 w 151"/>
                <a:gd name="T63" fmla="*/ 89 h 97"/>
                <a:gd name="T64" fmla="*/ 8 w 151"/>
                <a:gd name="T65" fmla="*/ 78 h 97"/>
                <a:gd name="T66" fmla="*/ 19 w 151"/>
                <a:gd name="T67" fmla="*/ 6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 h="97">
                  <a:moveTo>
                    <a:pt x="19" y="97"/>
                  </a:moveTo>
                  <a:cubicBezTo>
                    <a:pt x="28" y="97"/>
                    <a:pt x="36" y="91"/>
                    <a:pt x="37" y="82"/>
                  </a:cubicBezTo>
                  <a:cubicBezTo>
                    <a:pt x="56" y="82"/>
                    <a:pt x="56" y="82"/>
                    <a:pt x="56" y="82"/>
                  </a:cubicBezTo>
                  <a:cubicBezTo>
                    <a:pt x="58" y="91"/>
                    <a:pt x="66" y="97"/>
                    <a:pt x="75" y="97"/>
                  </a:cubicBezTo>
                  <a:cubicBezTo>
                    <a:pt x="86" y="97"/>
                    <a:pt x="94" y="88"/>
                    <a:pt x="94" y="78"/>
                  </a:cubicBezTo>
                  <a:cubicBezTo>
                    <a:pt x="94" y="76"/>
                    <a:pt x="94" y="74"/>
                    <a:pt x="93" y="72"/>
                  </a:cubicBezTo>
                  <a:cubicBezTo>
                    <a:pt x="127" y="38"/>
                    <a:pt x="127" y="38"/>
                    <a:pt x="127" y="38"/>
                  </a:cubicBezTo>
                  <a:cubicBezTo>
                    <a:pt x="128" y="38"/>
                    <a:pt x="130" y="39"/>
                    <a:pt x="132" y="39"/>
                  </a:cubicBezTo>
                  <a:cubicBezTo>
                    <a:pt x="142" y="39"/>
                    <a:pt x="151" y="30"/>
                    <a:pt x="151" y="19"/>
                  </a:cubicBezTo>
                  <a:cubicBezTo>
                    <a:pt x="151" y="9"/>
                    <a:pt x="142" y="0"/>
                    <a:pt x="132" y="0"/>
                  </a:cubicBezTo>
                  <a:cubicBezTo>
                    <a:pt x="121" y="0"/>
                    <a:pt x="112" y="9"/>
                    <a:pt x="112" y="19"/>
                  </a:cubicBezTo>
                  <a:cubicBezTo>
                    <a:pt x="112" y="25"/>
                    <a:pt x="115" y="30"/>
                    <a:pt x="119" y="34"/>
                  </a:cubicBezTo>
                  <a:cubicBezTo>
                    <a:pt x="89" y="65"/>
                    <a:pt x="89" y="65"/>
                    <a:pt x="89" y="65"/>
                  </a:cubicBezTo>
                  <a:cubicBezTo>
                    <a:pt x="85" y="61"/>
                    <a:pt x="81" y="59"/>
                    <a:pt x="75" y="59"/>
                  </a:cubicBezTo>
                  <a:cubicBezTo>
                    <a:pt x="66" y="59"/>
                    <a:pt x="58" y="65"/>
                    <a:pt x="57" y="74"/>
                  </a:cubicBezTo>
                  <a:cubicBezTo>
                    <a:pt x="38" y="74"/>
                    <a:pt x="38" y="74"/>
                    <a:pt x="38" y="74"/>
                  </a:cubicBezTo>
                  <a:cubicBezTo>
                    <a:pt x="36" y="65"/>
                    <a:pt x="28" y="59"/>
                    <a:pt x="19" y="59"/>
                  </a:cubicBezTo>
                  <a:cubicBezTo>
                    <a:pt x="8" y="59"/>
                    <a:pt x="0" y="67"/>
                    <a:pt x="0" y="78"/>
                  </a:cubicBezTo>
                  <a:cubicBezTo>
                    <a:pt x="0" y="88"/>
                    <a:pt x="8" y="97"/>
                    <a:pt x="19" y="97"/>
                  </a:cubicBezTo>
                  <a:close/>
                  <a:moveTo>
                    <a:pt x="132" y="9"/>
                  </a:moveTo>
                  <a:cubicBezTo>
                    <a:pt x="138" y="9"/>
                    <a:pt x="143" y="14"/>
                    <a:pt x="143" y="20"/>
                  </a:cubicBezTo>
                  <a:cubicBezTo>
                    <a:pt x="143" y="26"/>
                    <a:pt x="138" y="31"/>
                    <a:pt x="132" y="31"/>
                  </a:cubicBezTo>
                  <a:cubicBezTo>
                    <a:pt x="125" y="31"/>
                    <a:pt x="121" y="26"/>
                    <a:pt x="121" y="20"/>
                  </a:cubicBezTo>
                  <a:cubicBezTo>
                    <a:pt x="121" y="14"/>
                    <a:pt x="126" y="9"/>
                    <a:pt x="132" y="9"/>
                  </a:cubicBezTo>
                  <a:close/>
                  <a:moveTo>
                    <a:pt x="75" y="67"/>
                  </a:moveTo>
                  <a:cubicBezTo>
                    <a:pt x="81" y="67"/>
                    <a:pt x="86" y="72"/>
                    <a:pt x="86" y="78"/>
                  </a:cubicBezTo>
                  <a:cubicBezTo>
                    <a:pt x="86" y="84"/>
                    <a:pt x="81" y="89"/>
                    <a:pt x="75" y="89"/>
                  </a:cubicBezTo>
                  <a:cubicBezTo>
                    <a:pt x="69" y="89"/>
                    <a:pt x="64" y="84"/>
                    <a:pt x="64" y="78"/>
                  </a:cubicBezTo>
                  <a:cubicBezTo>
                    <a:pt x="64" y="72"/>
                    <a:pt x="69" y="67"/>
                    <a:pt x="75" y="67"/>
                  </a:cubicBezTo>
                  <a:close/>
                  <a:moveTo>
                    <a:pt x="19" y="67"/>
                  </a:moveTo>
                  <a:cubicBezTo>
                    <a:pt x="25" y="67"/>
                    <a:pt x="30" y="72"/>
                    <a:pt x="30" y="78"/>
                  </a:cubicBezTo>
                  <a:cubicBezTo>
                    <a:pt x="30" y="84"/>
                    <a:pt x="25" y="89"/>
                    <a:pt x="19" y="89"/>
                  </a:cubicBezTo>
                  <a:cubicBezTo>
                    <a:pt x="13" y="89"/>
                    <a:pt x="8" y="84"/>
                    <a:pt x="8" y="78"/>
                  </a:cubicBezTo>
                  <a:cubicBezTo>
                    <a:pt x="8" y="72"/>
                    <a:pt x="13" y="67"/>
                    <a:pt x="19"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8" name="Freeform 2522"/>
            <p:cNvSpPr>
              <a:spLocks noEditPoints="1"/>
            </p:cNvSpPr>
            <p:nvPr/>
          </p:nvSpPr>
          <p:spPr bwMode="auto">
            <a:xfrm>
              <a:off x="6565900" y="6419850"/>
              <a:ext cx="117475" cy="117475"/>
            </a:xfrm>
            <a:custGeom>
              <a:avLst/>
              <a:gdLst>
                <a:gd name="T0" fmla="*/ 19 w 38"/>
                <a:gd name="T1" fmla="*/ 38 h 38"/>
                <a:gd name="T2" fmla="*/ 38 w 38"/>
                <a:gd name="T3" fmla="*/ 19 h 38"/>
                <a:gd name="T4" fmla="*/ 19 w 38"/>
                <a:gd name="T5" fmla="*/ 0 h 38"/>
                <a:gd name="T6" fmla="*/ 0 w 38"/>
                <a:gd name="T7" fmla="*/ 19 h 38"/>
                <a:gd name="T8" fmla="*/ 19 w 38"/>
                <a:gd name="T9" fmla="*/ 38 h 38"/>
                <a:gd name="T10" fmla="*/ 19 w 38"/>
                <a:gd name="T11" fmla="*/ 8 h 38"/>
                <a:gd name="T12" fmla="*/ 30 w 38"/>
                <a:gd name="T13" fmla="*/ 19 h 38"/>
                <a:gd name="T14" fmla="*/ 19 w 38"/>
                <a:gd name="T15" fmla="*/ 30 h 38"/>
                <a:gd name="T16" fmla="*/ 8 w 38"/>
                <a:gd name="T17" fmla="*/ 19 h 38"/>
                <a:gd name="T18" fmla="*/ 19 w 38"/>
                <a:gd name="T19" fmla="*/ 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8">
                  <a:moveTo>
                    <a:pt x="19" y="38"/>
                  </a:moveTo>
                  <a:cubicBezTo>
                    <a:pt x="29" y="38"/>
                    <a:pt x="38" y="30"/>
                    <a:pt x="38" y="19"/>
                  </a:cubicBezTo>
                  <a:cubicBezTo>
                    <a:pt x="38" y="9"/>
                    <a:pt x="29" y="0"/>
                    <a:pt x="19" y="0"/>
                  </a:cubicBezTo>
                  <a:cubicBezTo>
                    <a:pt x="8" y="0"/>
                    <a:pt x="0" y="9"/>
                    <a:pt x="0" y="19"/>
                  </a:cubicBezTo>
                  <a:cubicBezTo>
                    <a:pt x="0" y="30"/>
                    <a:pt x="8" y="38"/>
                    <a:pt x="19" y="38"/>
                  </a:cubicBezTo>
                  <a:close/>
                  <a:moveTo>
                    <a:pt x="19" y="8"/>
                  </a:moveTo>
                  <a:cubicBezTo>
                    <a:pt x="25" y="8"/>
                    <a:pt x="30" y="13"/>
                    <a:pt x="30" y="19"/>
                  </a:cubicBezTo>
                  <a:cubicBezTo>
                    <a:pt x="30" y="26"/>
                    <a:pt x="25" y="30"/>
                    <a:pt x="19" y="30"/>
                  </a:cubicBezTo>
                  <a:cubicBezTo>
                    <a:pt x="13" y="30"/>
                    <a:pt x="8" y="26"/>
                    <a:pt x="8" y="19"/>
                  </a:cubicBezTo>
                  <a:cubicBezTo>
                    <a:pt x="8" y="13"/>
                    <a:pt x="13" y="8"/>
                    <a:pt x="19"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9" name="Freeform 2523"/>
            <p:cNvSpPr>
              <a:spLocks noEditPoints="1"/>
            </p:cNvSpPr>
            <p:nvPr/>
          </p:nvSpPr>
          <p:spPr bwMode="auto">
            <a:xfrm>
              <a:off x="6565900" y="6419850"/>
              <a:ext cx="468313" cy="301625"/>
            </a:xfrm>
            <a:custGeom>
              <a:avLst/>
              <a:gdLst>
                <a:gd name="T0" fmla="*/ 19 w 151"/>
                <a:gd name="T1" fmla="*/ 97 h 97"/>
                <a:gd name="T2" fmla="*/ 38 w 151"/>
                <a:gd name="T3" fmla="*/ 78 h 97"/>
                <a:gd name="T4" fmla="*/ 35 w 151"/>
                <a:gd name="T5" fmla="*/ 67 h 97"/>
                <a:gd name="T6" fmla="*/ 65 w 151"/>
                <a:gd name="T7" fmla="*/ 36 h 97"/>
                <a:gd name="T8" fmla="*/ 75 w 151"/>
                <a:gd name="T9" fmla="*/ 39 h 97"/>
                <a:gd name="T10" fmla="*/ 94 w 151"/>
                <a:gd name="T11" fmla="*/ 24 h 97"/>
                <a:gd name="T12" fmla="*/ 113 w 151"/>
                <a:gd name="T13" fmla="*/ 24 h 97"/>
                <a:gd name="T14" fmla="*/ 131 w 151"/>
                <a:gd name="T15" fmla="*/ 39 h 97"/>
                <a:gd name="T16" fmla="*/ 151 w 151"/>
                <a:gd name="T17" fmla="*/ 19 h 97"/>
                <a:gd name="T18" fmla="*/ 131 w 151"/>
                <a:gd name="T19" fmla="*/ 0 h 97"/>
                <a:gd name="T20" fmla="*/ 113 w 151"/>
                <a:gd name="T21" fmla="*/ 15 h 97"/>
                <a:gd name="T22" fmla="*/ 94 w 151"/>
                <a:gd name="T23" fmla="*/ 15 h 97"/>
                <a:gd name="T24" fmla="*/ 75 w 151"/>
                <a:gd name="T25" fmla="*/ 0 h 97"/>
                <a:gd name="T26" fmla="*/ 56 w 151"/>
                <a:gd name="T27" fmla="*/ 19 h 97"/>
                <a:gd name="T28" fmla="*/ 59 w 151"/>
                <a:gd name="T29" fmla="*/ 30 h 97"/>
                <a:gd name="T30" fmla="*/ 28 w 151"/>
                <a:gd name="T31" fmla="*/ 61 h 97"/>
                <a:gd name="T32" fmla="*/ 19 w 151"/>
                <a:gd name="T33" fmla="*/ 58 h 97"/>
                <a:gd name="T34" fmla="*/ 0 w 151"/>
                <a:gd name="T35" fmla="*/ 78 h 97"/>
                <a:gd name="T36" fmla="*/ 19 w 151"/>
                <a:gd name="T37" fmla="*/ 97 h 97"/>
                <a:gd name="T38" fmla="*/ 132 w 151"/>
                <a:gd name="T39" fmla="*/ 8 h 97"/>
                <a:gd name="T40" fmla="*/ 143 w 151"/>
                <a:gd name="T41" fmla="*/ 19 h 97"/>
                <a:gd name="T42" fmla="*/ 132 w 151"/>
                <a:gd name="T43" fmla="*/ 30 h 97"/>
                <a:gd name="T44" fmla="*/ 121 w 151"/>
                <a:gd name="T45" fmla="*/ 19 h 97"/>
                <a:gd name="T46" fmla="*/ 132 w 151"/>
                <a:gd name="T47" fmla="*/ 8 h 97"/>
                <a:gd name="T48" fmla="*/ 75 w 151"/>
                <a:gd name="T49" fmla="*/ 8 h 97"/>
                <a:gd name="T50" fmla="*/ 86 w 151"/>
                <a:gd name="T51" fmla="*/ 19 h 97"/>
                <a:gd name="T52" fmla="*/ 75 w 151"/>
                <a:gd name="T53" fmla="*/ 30 h 97"/>
                <a:gd name="T54" fmla="*/ 64 w 151"/>
                <a:gd name="T55" fmla="*/ 19 h 97"/>
                <a:gd name="T56" fmla="*/ 75 w 151"/>
                <a:gd name="T57" fmla="*/ 8 h 97"/>
                <a:gd name="T58" fmla="*/ 19 w 151"/>
                <a:gd name="T59" fmla="*/ 67 h 97"/>
                <a:gd name="T60" fmla="*/ 30 w 151"/>
                <a:gd name="T61" fmla="*/ 78 h 97"/>
                <a:gd name="T62" fmla="*/ 19 w 151"/>
                <a:gd name="T63" fmla="*/ 89 h 97"/>
                <a:gd name="T64" fmla="*/ 8 w 151"/>
                <a:gd name="T65" fmla="*/ 78 h 97"/>
                <a:gd name="T66" fmla="*/ 19 w 151"/>
                <a:gd name="T67" fmla="*/ 6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 h="97">
                  <a:moveTo>
                    <a:pt x="19" y="97"/>
                  </a:moveTo>
                  <a:cubicBezTo>
                    <a:pt x="29" y="97"/>
                    <a:pt x="38" y="88"/>
                    <a:pt x="38" y="78"/>
                  </a:cubicBezTo>
                  <a:cubicBezTo>
                    <a:pt x="38" y="74"/>
                    <a:pt x="37" y="70"/>
                    <a:pt x="35" y="67"/>
                  </a:cubicBezTo>
                  <a:cubicBezTo>
                    <a:pt x="65" y="36"/>
                    <a:pt x="65" y="36"/>
                    <a:pt x="65" y="36"/>
                  </a:cubicBezTo>
                  <a:cubicBezTo>
                    <a:pt x="68" y="38"/>
                    <a:pt x="72" y="39"/>
                    <a:pt x="75" y="39"/>
                  </a:cubicBezTo>
                  <a:cubicBezTo>
                    <a:pt x="84" y="39"/>
                    <a:pt x="92" y="32"/>
                    <a:pt x="94" y="24"/>
                  </a:cubicBezTo>
                  <a:cubicBezTo>
                    <a:pt x="113" y="24"/>
                    <a:pt x="113" y="24"/>
                    <a:pt x="113" y="24"/>
                  </a:cubicBezTo>
                  <a:cubicBezTo>
                    <a:pt x="115" y="32"/>
                    <a:pt x="122" y="39"/>
                    <a:pt x="131" y="39"/>
                  </a:cubicBezTo>
                  <a:cubicBezTo>
                    <a:pt x="142" y="39"/>
                    <a:pt x="151" y="30"/>
                    <a:pt x="151" y="19"/>
                  </a:cubicBezTo>
                  <a:cubicBezTo>
                    <a:pt x="151" y="9"/>
                    <a:pt x="142" y="0"/>
                    <a:pt x="131" y="0"/>
                  </a:cubicBezTo>
                  <a:cubicBezTo>
                    <a:pt x="122" y="0"/>
                    <a:pt x="115" y="7"/>
                    <a:pt x="113" y="15"/>
                  </a:cubicBezTo>
                  <a:cubicBezTo>
                    <a:pt x="94" y="15"/>
                    <a:pt x="94" y="15"/>
                    <a:pt x="94" y="15"/>
                  </a:cubicBezTo>
                  <a:cubicBezTo>
                    <a:pt x="92" y="7"/>
                    <a:pt x="84" y="0"/>
                    <a:pt x="75" y="0"/>
                  </a:cubicBezTo>
                  <a:cubicBezTo>
                    <a:pt x="65" y="0"/>
                    <a:pt x="56" y="9"/>
                    <a:pt x="56" y="19"/>
                  </a:cubicBezTo>
                  <a:cubicBezTo>
                    <a:pt x="56" y="23"/>
                    <a:pt x="57" y="27"/>
                    <a:pt x="59" y="30"/>
                  </a:cubicBezTo>
                  <a:cubicBezTo>
                    <a:pt x="28" y="61"/>
                    <a:pt x="28" y="61"/>
                    <a:pt x="28" y="61"/>
                  </a:cubicBezTo>
                  <a:cubicBezTo>
                    <a:pt x="26" y="59"/>
                    <a:pt x="22" y="58"/>
                    <a:pt x="19" y="58"/>
                  </a:cubicBezTo>
                  <a:cubicBezTo>
                    <a:pt x="8" y="58"/>
                    <a:pt x="0" y="67"/>
                    <a:pt x="0" y="78"/>
                  </a:cubicBezTo>
                  <a:cubicBezTo>
                    <a:pt x="0" y="88"/>
                    <a:pt x="8" y="97"/>
                    <a:pt x="19" y="97"/>
                  </a:cubicBezTo>
                  <a:close/>
                  <a:moveTo>
                    <a:pt x="132" y="8"/>
                  </a:moveTo>
                  <a:cubicBezTo>
                    <a:pt x="138" y="8"/>
                    <a:pt x="143" y="13"/>
                    <a:pt x="143" y="19"/>
                  </a:cubicBezTo>
                  <a:cubicBezTo>
                    <a:pt x="143" y="26"/>
                    <a:pt x="138" y="30"/>
                    <a:pt x="132" y="30"/>
                  </a:cubicBezTo>
                  <a:cubicBezTo>
                    <a:pt x="125" y="30"/>
                    <a:pt x="121" y="26"/>
                    <a:pt x="121" y="19"/>
                  </a:cubicBezTo>
                  <a:cubicBezTo>
                    <a:pt x="121" y="13"/>
                    <a:pt x="126" y="8"/>
                    <a:pt x="132" y="8"/>
                  </a:cubicBezTo>
                  <a:close/>
                  <a:moveTo>
                    <a:pt x="75" y="8"/>
                  </a:moveTo>
                  <a:cubicBezTo>
                    <a:pt x="81" y="8"/>
                    <a:pt x="86" y="13"/>
                    <a:pt x="86" y="19"/>
                  </a:cubicBezTo>
                  <a:cubicBezTo>
                    <a:pt x="86" y="26"/>
                    <a:pt x="81" y="30"/>
                    <a:pt x="75" y="30"/>
                  </a:cubicBezTo>
                  <a:cubicBezTo>
                    <a:pt x="69" y="30"/>
                    <a:pt x="64" y="26"/>
                    <a:pt x="64" y="19"/>
                  </a:cubicBezTo>
                  <a:cubicBezTo>
                    <a:pt x="64" y="13"/>
                    <a:pt x="69" y="8"/>
                    <a:pt x="75" y="8"/>
                  </a:cubicBezTo>
                  <a:close/>
                  <a:moveTo>
                    <a:pt x="19" y="67"/>
                  </a:moveTo>
                  <a:cubicBezTo>
                    <a:pt x="25" y="67"/>
                    <a:pt x="30" y="72"/>
                    <a:pt x="30" y="78"/>
                  </a:cubicBezTo>
                  <a:cubicBezTo>
                    <a:pt x="30" y="84"/>
                    <a:pt x="25" y="89"/>
                    <a:pt x="19" y="89"/>
                  </a:cubicBezTo>
                  <a:cubicBezTo>
                    <a:pt x="13" y="89"/>
                    <a:pt x="8" y="84"/>
                    <a:pt x="8" y="78"/>
                  </a:cubicBezTo>
                  <a:cubicBezTo>
                    <a:pt x="8" y="72"/>
                    <a:pt x="13" y="67"/>
                    <a:pt x="19"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0" name="Freeform 2524"/>
            <p:cNvSpPr>
              <a:spLocks noEditPoints="1"/>
            </p:cNvSpPr>
            <p:nvPr/>
          </p:nvSpPr>
          <p:spPr bwMode="auto">
            <a:xfrm>
              <a:off x="6738938" y="6599238"/>
              <a:ext cx="119063" cy="122238"/>
            </a:xfrm>
            <a:custGeom>
              <a:avLst/>
              <a:gdLst>
                <a:gd name="T0" fmla="*/ 19 w 38"/>
                <a:gd name="T1" fmla="*/ 0 h 39"/>
                <a:gd name="T2" fmla="*/ 0 w 38"/>
                <a:gd name="T3" fmla="*/ 20 h 39"/>
                <a:gd name="T4" fmla="*/ 19 w 38"/>
                <a:gd name="T5" fmla="*/ 39 h 39"/>
                <a:gd name="T6" fmla="*/ 38 w 38"/>
                <a:gd name="T7" fmla="*/ 20 h 39"/>
                <a:gd name="T8" fmla="*/ 19 w 38"/>
                <a:gd name="T9" fmla="*/ 0 h 39"/>
                <a:gd name="T10" fmla="*/ 19 w 38"/>
                <a:gd name="T11" fmla="*/ 31 h 39"/>
                <a:gd name="T12" fmla="*/ 8 w 38"/>
                <a:gd name="T13" fmla="*/ 20 h 39"/>
                <a:gd name="T14" fmla="*/ 19 w 38"/>
                <a:gd name="T15" fmla="*/ 9 h 39"/>
                <a:gd name="T16" fmla="*/ 30 w 38"/>
                <a:gd name="T17" fmla="*/ 20 h 39"/>
                <a:gd name="T18" fmla="*/ 19 w 38"/>
                <a:gd name="T19" fmla="*/ 3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39">
                  <a:moveTo>
                    <a:pt x="19" y="0"/>
                  </a:moveTo>
                  <a:cubicBezTo>
                    <a:pt x="9" y="0"/>
                    <a:pt x="0" y="9"/>
                    <a:pt x="0" y="20"/>
                  </a:cubicBezTo>
                  <a:cubicBezTo>
                    <a:pt x="0" y="30"/>
                    <a:pt x="9" y="39"/>
                    <a:pt x="19" y="39"/>
                  </a:cubicBezTo>
                  <a:cubicBezTo>
                    <a:pt x="30" y="39"/>
                    <a:pt x="38" y="30"/>
                    <a:pt x="38" y="20"/>
                  </a:cubicBezTo>
                  <a:cubicBezTo>
                    <a:pt x="38" y="9"/>
                    <a:pt x="30" y="0"/>
                    <a:pt x="19" y="0"/>
                  </a:cubicBezTo>
                  <a:close/>
                  <a:moveTo>
                    <a:pt x="19" y="31"/>
                  </a:moveTo>
                  <a:cubicBezTo>
                    <a:pt x="13" y="31"/>
                    <a:pt x="8" y="26"/>
                    <a:pt x="8" y="20"/>
                  </a:cubicBezTo>
                  <a:cubicBezTo>
                    <a:pt x="8" y="14"/>
                    <a:pt x="13" y="9"/>
                    <a:pt x="19" y="9"/>
                  </a:cubicBezTo>
                  <a:cubicBezTo>
                    <a:pt x="25" y="9"/>
                    <a:pt x="30" y="14"/>
                    <a:pt x="30" y="20"/>
                  </a:cubicBezTo>
                  <a:cubicBezTo>
                    <a:pt x="30" y="26"/>
                    <a:pt x="25" y="31"/>
                    <a:pt x="19"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1" name="Freeform 2525"/>
            <p:cNvSpPr>
              <a:spLocks noEditPoints="1"/>
            </p:cNvSpPr>
            <p:nvPr/>
          </p:nvSpPr>
          <p:spPr bwMode="auto">
            <a:xfrm>
              <a:off x="6913563" y="6783388"/>
              <a:ext cx="120650" cy="117475"/>
            </a:xfrm>
            <a:custGeom>
              <a:avLst/>
              <a:gdLst>
                <a:gd name="T0" fmla="*/ 39 w 39"/>
                <a:gd name="T1" fmla="*/ 19 h 38"/>
                <a:gd name="T2" fmla="*/ 20 w 39"/>
                <a:gd name="T3" fmla="*/ 0 h 38"/>
                <a:gd name="T4" fmla="*/ 0 w 39"/>
                <a:gd name="T5" fmla="*/ 19 h 38"/>
                <a:gd name="T6" fmla="*/ 20 w 39"/>
                <a:gd name="T7" fmla="*/ 38 h 38"/>
                <a:gd name="T8" fmla="*/ 39 w 39"/>
                <a:gd name="T9" fmla="*/ 19 h 38"/>
                <a:gd name="T10" fmla="*/ 20 w 39"/>
                <a:gd name="T11" fmla="*/ 30 h 38"/>
                <a:gd name="T12" fmla="*/ 9 w 39"/>
                <a:gd name="T13" fmla="*/ 19 h 38"/>
                <a:gd name="T14" fmla="*/ 20 w 39"/>
                <a:gd name="T15" fmla="*/ 8 h 38"/>
                <a:gd name="T16" fmla="*/ 31 w 39"/>
                <a:gd name="T17" fmla="*/ 19 h 38"/>
                <a:gd name="T18" fmla="*/ 20 w 39"/>
                <a:gd name="T19" fmla="*/ 3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 h="38">
                  <a:moveTo>
                    <a:pt x="39" y="19"/>
                  </a:moveTo>
                  <a:cubicBezTo>
                    <a:pt x="39" y="8"/>
                    <a:pt x="30" y="0"/>
                    <a:pt x="20" y="0"/>
                  </a:cubicBezTo>
                  <a:cubicBezTo>
                    <a:pt x="9" y="0"/>
                    <a:pt x="0" y="8"/>
                    <a:pt x="0" y="19"/>
                  </a:cubicBezTo>
                  <a:cubicBezTo>
                    <a:pt x="0" y="30"/>
                    <a:pt x="9" y="38"/>
                    <a:pt x="20" y="38"/>
                  </a:cubicBezTo>
                  <a:cubicBezTo>
                    <a:pt x="30" y="38"/>
                    <a:pt x="39" y="29"/>
                    <a:pt x="39" y="19"/>
                  </a:cubicBezTo>
                  <a:close/>
                  <a:moveTo>
                    <a:pt x="20" y="30"/>
                  </a:moveTo>
                  <a:cubicBezTo>
                    <a:pt x="13" y="30"/>
                    <a:pt x="9" y="25"/>
                    <a:pt x="9" y="19"/>
                  </a:cubicBezTo>
                  <a:cubicBezTo>
                    <a:pt x="9" y="13"/>
                    <a:pt x="13" y="8"/>
                    <a:pt x="20" y="8"/>
                  </a:cubicBezTo>
                  <a:cubicBezTo>
                    <a:pt x="26" y="8"/>
                    <a:pt x="31" y="13"/>
                    <a:pt x="31" y="19"/>
                  </a:cubicBezTo>
                  <a:cubicBezTo>
                    <a:pt x="31" y="25"/>
                    <a:pt x="26" y="30"/>
                    <a:pt x="20"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grpSp>
      <p:grpSp>
        <p:nvGrpSpPr>
          <p:cNvPr id="22" name="Group 21"/>
          <p:cNvGrpSpPr>
            <a:grpSpLocks noChangeAspect="1"/>
          </p:cNvGrpSpPr>
          <p:nvPr/>
        </p:nvGrpSpPr>
        <p:grpSpPr>
          <a:xfrm>
            <a:off x="992889" y="4274146"/>
            <a:ext cx="863196" cy="863196"/>
            <a:chOff x="7759700" y="4770438"/>
            <a:chExt cx="930275" cy="930275"/>
          </a:xfrm>
          <a:solidFill>
            <a:schemeClr val="bg1"/>
          </a:solidFill>
        </p:grpSpPr>
        <p:sp>
          <p:nvSpPr>
            <p:cNvPr id="23" name="Freeform 2530"/>
            <p:cNvSpPr>
              <a:spLocks noEditPoints="1"/>
            </p:cNvSpPr>
            <p:nvPr/>
          </p:nvSpPr>
          <p:spPr bwMode="auto">
            <a:xfrm>
              <a:off x="7759700" y="4770438"/>
              <a:ext cx="930275" cy="930275"/>
            </a:xfrm>
            <a:custGeom>
              <a:avLst/>
              <a:gdLst>
                <a:gd name="T0" fmla="*/ 150 w 300"/>
                <a:gd name="T1" fmla="*/ 0 h 300"/>
                <a:gd name="T2" fmla="*/ 256 w 300"/>
                <a:gd name="T3" fmla="*/ 44 h 300"/>
                <a:gd name="T4" fmla="*/ 300 w 300"/>
                <a:gd name="T5" fmla="*/ 150 h 300"/>
                <a:gd name="T6" fmla="*/ 256 w 300"/>
                <a:gd name="T7" fmla="*/ 256 h 300"/>
                <a:gd name="T8" fmla="*/ 150 w 300"/>
                <a:gd name="T9" fmla="*/ 300 h 300"/>
                <a:gd name="T10" fmla="*/ 44 w 300"/>
                <a:gd name="T11" fmla="*/ 256 h 300"/>
                <a:gd name="T12" fmla="*/ 0 w 300"/>
                <a:gd name="T13" fmla="*/ 150 h 300"/>
                <a:gd name="T14" fmla="*/ 44 w 300"/>
                <a:gd name="T15" fmla="*/ 44 h 300"/>
                <a:gd name="T16" fmla="*/ 150 w 300"/>
                <a:gd name="T17" fmla="*/ 0 h 300"/>
                <a:gd name="T18" fmla="*/ 247 w 300"/>
                <a:gd name="T19" fmla="*/ 53 h 300"/>
                <a:gd name="T20" fmla="*/ 150 w 300"/>
                <a:gd name="T21" fmla="*/ 13 h 300"/>
                <a:gd name="T22" fmla="*/ 53 w 300"/>
                <a:gd name="T23" fmla="*/ 53 h 300"/>
                <a:gd name="T24" fmla="*/ 13 w 300"/>
                <a:gd name="T25" fmla="*/ 150 h 300"/>
                <a:gd name="T26" fmla="*/ 53 w 300"/>
                <a:gd name="T27" fmla="*/ 247 h 300"/>
                <a:gd name="T28" fmla="*/ 150 w 300"/>
                <a:gd name="T29" fmla="*/ 287 h 300"/>
                <a:gd name="T30" fmla="*/ 247 w 300"/>
                <a:gd name="T31" fmla="*/ 247 h 300"/>
                <a:gd name="T32" fmla="*/ 287 w 300"/>
                <a:gd name="T33" fmla="*/ 150 h 300"/>
                <a:gd name="T34" fmla="*/ 247 w 300"/>
                <a:gd name="T35" fmla="*/ 5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0" h="300">
                  <a:moveTo>
                    <a:pt x="150" y="0"/>
                  </a:moveTo>
                  <a:cubicBezTo>
                    <a:pt x="191" y="0"/>
                    <a:pt x="229" y="17"/>
                    <a:pt x="256" y="44"/>
                  </a:cubicBezTo>
                  <a:cubicBezTo>
                    <a:pt x="283" y="71"/>
                    <a:pt x="300" y="109"/>
                    <a:pt x="300" y="150"/>
                  </a:cubicBezTo>
                  <a:cubicBezTo>
                    <a:pt x="300" y="192"/>
                    <a:pt x="283" y="229"/>
                    <a:pt x="256" y="256"/>
                  </a:cubicBezTo>
                  <a:cubicBezTo>
                    <a:pt x="229" y="284"/>
                    <a:pt x="191" y="300"/>
                    <a:pt x="150" y="300"/>
                  </a:cubicBezTo>
                  <a:cubicBezTo>
                    <a:pt x="109" y="300"/>
                    <a:pt x="71" y="284"/>
                    <a:pt x="44" y="256"/>
                  </a:cubicBezTo>
                  <a:cubicBezTo>
                    <a:pt x="17" y="229"/>
                    <a:pt x="0" y="192"/>
                    <a:pt x="0" y="150"/>
                  </a:cubicBezTo>
                  <a:cubicBezTo>
                    <a:pt x="0" y="109"/>
                    <a:pt x="17" y="71"/>
                    <a:pt x="44" y="44"/>
                  </a:cubicBezTo>
                  <a:cubicBezTo>
                    <a:pt x="71" y="17"/>
                    <a:pt x="109" y="0"/>
                    <a:pt x="150" y="0"/>
                  </a:cubicBezTo>
                  <a:close/>
                  <a:moveTo>
                    <a:pt x="247" y="53"/>
                  </a:moveTo>
                  <a:cubicBezTo>
                    <a:pt x="222" y="29"/>
                    <a:pt x="188" y="13"/>
                    <a:pt x="150" y="13"/>
                  </a:cubicBezTo>
                  <a:cubicBezTo>
                    <a:pt x="112" y="13"/>
                    <a:pt x="78" y="29"/>
                    <a:pt x="53" y="53"/>
                  </a:cubicBezTo>
                  <a:cubicBezTo>
                    <a:pt x="28" y="78"/>
                    <a:pt x="13" y="113"/>
                    <a:pt x="13" y="150"/>
                  </a:cubicBezTo>
                  <a:cubicBezTo>
                    <a:pt x="13" y="188"/>
                    <a:pt x="28" y="223"/>
                    <a:pt x="53" y="247"/>
                  </a:cubicBezTo>
                  <a:cubicBezTo>
                    <a:pt x="78" y="272"/>
                    <a:pt x="112" y="287"/>
                    <a:pt x="150" y="287"/>
                  </a:cubicBezTo>
                  <a:cubicBezTo>
                    <a:pt x="188" y="287"/>
                    <a:pt x="222" y="272"/>
                    <a:pt x="247" y="247"/>
                  </a:cubicBezTo>
                  <a:cubicBezTo>
                    <a:pt x="272" y="223"/>
                    <a:pt x="287" y="188"/>
                    <a:pt x="287" y="150"/>
                  </a:cubicBezTo>
                  <a:cubicBezTo>
                    <a:pt x="287" y="113"/>
                    <a:pt x="272" y="78"/>
                    <a:pt x="24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4" name="Freeform 2531"/>
            <p:cNvSpPr>
              <a:spLocks/>
            </p:cNvSpPr>
            <p:nvPr/>
          </p:nvSpPr>
          <p:spPr bwMode="auto">
            <a:xfrm>
              <a:off x="7958138" y="4989513"/>
              <a:ext cx="530225" cy="528638"/>
            </a:xfrm>
            <a:custGeom>
              <a:avLst/>
              <a:gdLst>
                <a:gd name="T0" fmla="*/ 165 w 171"/>
                <a:gd name="T1" fmla="*/ 142 h 170"/>
                <a:gd name="T2" fmla="*/ 139 w 171"/>
                <a:gd name="T3" fmla="*/ 116 h 170"/>
                <a:gd name="T4" fmla="*/ 137 w 171"/>
                <a:gd name="T5" fmla="*/ 114 h 170"/>
                <a:gd name="T6" fmla="*/ 149 w 171"/>
                <a:gd name="T7" fmla="*/ 75 h 170"/>
                <a:gd name="T8" fmla="*/ 141 w 171"/>
                <a:gd name="T9" fmla="*/ 41 h 170"/>
                <a:gd name="T10" fmla="*/ 130 w 171"/>
                <a:gd name="T11" fmla="*/ 59 h 170"/>
                <a:gd name="T12" fmla="*/ 132 w 171"/>
                <a:gd name="T13" fmla="*/ 75 h 170"/>
                <a:gd name="T14" fmla="*/ 74 w 171"/>
                <a:gd name="T15" fmla="*/ 132 h 170"/>
                <a:gd name="T16" fmla="*/ 17 w 171"/>
                <a:gd name="T17" fmla="*/ 75 h 170"/>
                <a:gd name="T18" fmla="*/ 74 w 171"/>
                <a:gd name="T19" fmla="*/ 17 h 170"/>
                <a:gd name="T20" fmla="*/ 107 w 171"/>
                <a:gd name="T21" fmla="*/ 27 h 170"/>
                <a:gd name="T22" fmla="*/ 117 w 171"/>
                <a:gd name="T23" fmla="*/ 13 h 170"/>
                <a:gd name="T24" fmla="*/ 74 w 171"/>
                <a:gd name="T25" fmla="*/ 0 h 170"/>
                <a:gd name="T26" fmla="*/ 0 w 171"/>
                <a:gd name="T27" fmla="*/ 75 h 170"/>
                <a:gd name="T28" fmla="*/ 74 w 171"/>
                <a:gd name="T29" fmla="*/ 149 h 170"/>
                <a:gd name="T30" fmla="*/ 114 w 171"/>
                <a:gd name="T31" fmla="*/ 138 h 170"/>
                <a:gd name="T32" fmla="*/ 115 w 171"/>
                <a:gd name="T33" fmla="*/ 139 h 170"/>
                <a:gd name="T34" fmla="*/ 141 w 171"/>
                <a:gd name="T35" fmla="*/ 165 h 170"/>
                <a:gd name="T36" fmla="*/ 153 w 171"/>
                <a:gd name="T37" fmla="*/ 170 h 170"/>
                <a:gd name="T38" fmla="*/ 165 w 171"/>
                <a:gd name="T39" fmla="*/ 165 h 170"/>
                <a:gd name="T40" fmla="*/ 165 w 171"/>
                <a:gd name="T41" fmla="*/ 14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1" h="170">
                  <a:moveTo>
                    <a:pt x="165" y="142"/>
                  </a:moveTo>
                  <a:cubicBezTo>
                    <a:pt x="139" y="116"/>
                    <a:pt x="139" y="116"/>
                    <a:pt x="139" y="116"/>
                  </a:cubicBezTo>
                  <a:cubicBezTo>
                    <a:pt x="138" y="115"/>
                    <a:pt x="138" y="115"/>
                    <a:pt x="137" y="114"/>
                  </a:cubicBezTo>
                  <a:cubicBezTo>
                    <a:pt x="145" y="103"/>
                    <a:pt x="149" y="89"/>
                    <a:pt x="149" y="75"/>
                  </a:cubicBezTo>
                  <a:cubicBezTo>
                    <a:pt x="149" y="63"/>
                    <a:pt x="146" y="51"/>
                    <a:pt x="141" y="41"/>
                  </a:cubicBezTo>
                  <a:cubicBezTo>
                    <a:pt x="130" y="59"/>
                    <a:pt x="130" y="59"/>
                    <a:pt x="130" y="59"/>
                  </a:cubicBezTo>
                  <a:cubicBezTo>
                    <a:pt x="131" y="64"/>
                    <a:pt x="132" y="69"/>
                    <a:pt x="132" y="75"/>
                  </a:cubicBezTo>
                  <a:cubicBezTo>
                    <a:pt x="132" y="106"/>
                    <a:pt x="106" y="132"/>
                    <a:pt x="74" y="132"/>
                  </a:cubicBezTo>
                  <a:cubicBezTo>
                    <a:pt x="42" y="132"/>
                    <a:pt x="17" y="106"/>
                    <a:pt x="17" y="75"/>
                  </a:cubicBezTo>
                  <a:cubicBezTo>
                    <a:pt x="17" y="43"/>
                    <a:pt x="42" y="17"/>
                    <a:pt x="74" y="17"/>
                  </a:cubicBezTo>
                  <a:cubicBezTo>
                    <a:pt x="87" y="17"/>
                    <a:pt x="98" y="21"/>
                    <a:pt x="107" y="27"/>
                  </a:cubicBezTo>
                  <a:cubicBezTo>
                    <a:pt x="117" y="13"/>
                    <a:pt x="117" y="13"/>
                    <a:pt x="117" y="13"/>
                  </a:cubicBezTo>
                  <a:cubicBezTo>
                    <a:pt x="104" y="5"/>
                    <a:pt x="90" y="0"/>
                    <a:pt x="74" y="0"/>
                  </a:cubicBezTo>
                  <a:cubicBezTo>
                    <a:pt x="33" y="0"/>
                    <a:pt x="0" y="33"/>
                    <a:pt x="0" y="75"/>
                  </a:cubicBezTo>
                  <a:cubicBezTo>
                    <a:pt x="0" y="116"/>
                    <a:pt x="33" y="149"/>
                    <a:pt x="74" y="149"/>
                  </a:cubicBezTo>
                  <a:cubicBezTo>
                    <a:pt x="89" y="149"/>
                    <a:pt x="103" y="145"/>
                    <a:pt x="114" y="138"/>
                  </a:cubicBezTo>
                  <a:cubicBezTo>
                    <a:pt x="115" y="138"/>
                    <a:pt x="115" y="139"/>
                    <a:pt x="115" y="139"/>
                  </a:cubicBezTo>
                  <a:cubicBezTo>
                    <a:pt x="141" y="165"/>
                    <a:pt x="141" y="165"/>
                    <a:pt x="141" y="165"/>
                  </a:cubicBezTo>
                  <a:cubicBezTo>
                    <a:pt x="145" y="168"/>
                    <a:pt x="149" y="170"/>
                    <a:pt x="153" y="170"/>
                  </a:cubicBezTo>
                  <a:cubicBezTo>
                    <a:pt x="157" y="170"/>
                    <a:pt x="162" y="168"/>
                    <a:pt x="165" y="165"/>
                  </a:cubicBezTo>
                  <a:cubicBezTo>
                    <a:pt x="171" y="159"/>
                    <a:pt x="171" y="148"/>
                    <a:pt x="16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25" name="Freeform 2532"/>
            <p:cNvSpPr>
              <a:spLocks/>
            </p:cNvSpPr>
            <p:nvPr/>
          </p:nvSpPr>
          <p:spPr bwMode="auto">
            <a:xfrm>
              <a:off x="8064500" y="4979988"/>
              <a:ext cx="368300" cy="341313"/>
            </a:xfrm>
            <a:custGeom>
              <a:avLst/>
              <a:gdLst>
                <a:gd name="T0" fmla="*/ 68 w 119"/>
                <a:gd name="T1" fmla="*/ 64 h 110"/>
                <a:gd name="T2" fmla="*/ 65 w 119"/>
                <a:gd name="T3" fmla="*/ 64 h 110"/>
                <a:gd name="T4" fmla="*/ 58 w 119"/>
                <a:gd name="T5" fmla="*/ 65 h 110"/>
                <a:gd name="T6" fmla="*/ 49 w 119"/>
                <a:gd name="T7" fmla="*/ 57 h 110"/>
                <a:gd name="T8" fmla="*/ 50 w 119"/>
                <a:gd name="T9" fmla="*/ 52 h 110"/>
                <a:gd name="T10" fmla="*/ 36 w 119"/>
                <a:gd name="T11" fmla="*/ 38 h 110"/>
                <a:gd name="T12" fmla="*/ 22 w 119"/>
                <a:gd name="T13" fmla="*/ 52 h 110"/>
                <a:gd name="T14" fmla="*/ 26 w 119"/>
                <a:gd name="T15" fmla="*/ 62 h 110"/>
                <a:gd name="T16" fmla="*/ 16 w 119"/>
                <a:gd name="T17" fmla="*/ 82 h 110"/>
                <a:gd name="T18" fmla="*/ 14 w 119"/>
                <a:gd name="T19" fmla="*/ 82 h 110"/>
                <a:gd name="T20" fmla="*/ 0 w 119"/>
                <a:gd name="T21" fmla="*/ 96 h 110"/>
                <a:gd name="T22" fmla="*/ 14 w 119"/>
                <a:gd name="T23" fmla="*/ 110 h 110"/>
                <a:gd name="T24" fmla="*/ 28 w 119"/>
                <a:gd name="T25" fmla="*/ 96 h 110"/>
                <a:gd name="T26" fmla="*/ 24 w 119"/>
                <a:gd name="T27" fmla="*/ 86 h 110"/>
                <a:gd name="T28" fmla="*/ 34 w 119"/>
                <a:gd name="T29" fmla="*/ 66 h 110"/>
                <a:gd name="T30" fmla="*/ 36 w 119"/>
                <a:gd name="T31" fmla="*/ 66 h 110"/>
                <a:gd name="T32" fmla="*/ 43 w 119"/>
                <a:gd name="T33" fmla="*/ 64 h 110"/>
                <a:gd name="T34" fmla="*/ 52 w 119"/>
                <a:gd name="T35" fmla="*/ 72 h 110"/>
                <a:gd name="T36" fmla="*/ 51 w 119"/>
                <a:gd name="T37" fmla="*/ 78 h 110"/>
                <a:gd name="T38" fmla="*/ 65 w 119"/>
                <a:gd name="T39" fmla="*/ 92 h 110"/>
                <a:gd name="T40" fmla="*/ 79 w 119"/>
                <a:gd name="T41" fmla="*/ 78 h 110"/>
                <a:gd name="T42" fmla="*/ 76 w 119"/>
                <a:gd name="T43" fmla="*/ 69 h 110"/>
                <a:gd name="T44" fmla="*/ 102 w 119"/>
                <a:gd name="T45" fmla="*/ 27 h 110"/>
                <a:gd name="T46" fmla="*/ 105 w 119"/>
                <a:gd name="T47" fmla="*/ 28 h 110"/>
                <a:gd name="T48" fmla="*/ 119 w 119"/>
                <a:gd name="T49" fmla="*/ 14 h 110"/>
                <a:gd name="T50" fmla="*/ 105 w 119"/>
                <a:gd name="T51" fmla="*/ 0 h 110"/>
                <a:gd name="T52" fmla="*/ 91 w 119"/>
                <a:gd name="T53" fmla="*/ 14 h 110"/>
                <a:gd name="T54" fmla="*/ 94 w 119"/>
                <a:gd name="T55" fmla="*/ 22 h 110"/>
                <a:gd name="T56" fmla="*/ 68 w 119"/>
                <a:gd name="T57" fmla="*/ 6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9" h="110">
                  <a:moveTo>
                    <a:pt x="68" y="64"/>
                  </a:moveTo>
                  <a:cubicBezTo>
                    <a:pt x="67" y="64"/>
                    <a:pt x="66" y="64"/>
                    <a:pt x="65" y="64"/>
                  </a:cubicBezTo>
                  <a:cubicBezTo>
                    <a:pt x="62" y="64"/>
                    <a:pt x="60" y="64"/>
                    <a:pt x="58" y="65"/>
                  </a:cubicBezTo>
                  <a:cubicBezTo>
                    <a:pt x="49" y="57"/>
                    <a:pt x="49" y="57"/>
                    <a:pt x="49" y="57"/>
                  </a:cubicBezTo>
                  <a:cubicBezTo>
                    <a:pt x="50" y="56"/>
                    <a:pt x="50" y="54"/>
                    <a:pt x="50" y="52"/>
                  </a:cubicBezTo>
                  <a:cubicBezTo>
                    <a:pt x="50" y="44"/>
                    <a:pt x="44" y="38"/>
                    <a:pt x="36" y="38"/>
                  </a:cubicBezTo>
                  <a:cubicBezTo>
                    <a:pt x="29" y="38"/>
                    <a:pt x="22" y="44"/>
                    <a:pt x="22" y="52"/>
                  </a:cubicBezTo>
                  <a:cubicBezTo>
                    <a:pt x="22" y="56"/>
                    <a:pt x="24" y="59"/>
                    <a:pt x="26" y="62"/>
                  </a:cubicBezTo>
                  <a:cubicBezTo>
                    <a:pt x="16" y="82"/>
                    <a:pt x="16" y="82"/>
                    <a:pt x="16" y="82"/>
                  </a:cubicBezTo>
                  <a:cubicBezTo>
                    <a:pt x="15" y="82"/>
                    <a:pt x="15" y="82"/>
                    <a:pt x="14" y="82"/>
                  </a:cubicBezTo>
                  <a:cubicBezTo>
                    <a:pt x="6" y="82"/>
                    <a:pt x="0" y="88"/>
                    <a:pt x="0" y="96"/>
                  </a:cubicBezTo>
                  <a:cubicBezTo>
                    <a:pt x="0" y="104"/>
                    <a:pt x="6" y="110"/>
                    <a:pt x="14" y="110"/>
                  </a:cubicBezTo>
                  <a:cubicBezTo>
                    <a:pt x="22" y="110"/>
                    <a:pt x="28" y="104"/>
                    <a:pt x="28" y="96"/>
                  </a:cubicBezTo>
                  <a:cubicBezTo>
                    <a:pt x="28" y="92"/>
                    <a:pt x="26" y="89"/>
                    <a:pt x="24" y="86"/>
                  </a:cubicBezTo>
                  <a:cubicBezTo>
                    <a:pt x="34" y="66"/>
                    <a:pt x="34" y="66"/>
                    <a:pt x="34" y="66"/>
                  </a:cubicBezTo>
                  <a:cubicBezTo>
                    <a:pt x="35" y="66"/>
                    <a:pt x="36" y="66"/>
                    <a:pt x="36" y="66"/>
                  </a:cubicBezTo>
                  <a:cubicBezTo>
                    <a:pt x="39" y="66"/>
                    <a:pt x="41" y="65"/>
                    <a:pt x="43" y="64"/>
                  </a:cubicBezTo>
                  <a:cubicBezTo>
                    <a:pt x="52" y="72"/>
                    <a:pt x="52" y="72"/>
                    <a:pt x="52" y="72"/>
                  </a:cubicBezTo>
                  <a:cubicBezTo>
                    <a:pt x="51" y="74"/>
                    <a:pt x="51" y="76"/>
                    <a:pt x="51" y="78"/>
                  </a:cubicBezTo>
                  <a:cubicBezTo>
                    <a:pt x="51" y="85"/>
                    <a:pt x="57" y="92"/>
                    <a:pt x="65" y="92"/>
                  </a:cubicBezTo>
                  <a:cubicBezTo>
                    <a:pt x="73" y="92"/>
                    <a:pt x="79" y="85"/>
                    <a:pt x="79" y="78"/>
                  </a:cubicBezTo>
                  <a:cubicBezTo>
                    <a:pt x="79" y="74"/>
                    <a:pt x="78" y="71"/>
                    <a:pt x="76" y="69"/>
                  </a:cubicBezTo>
                  <a:cubicBezTo>
                    <a:pt x="102" y="27"/>
                    <a:pt x="102" y="27"/>
                    <a:pt x="102" y="27"/>
                  </a:cubicBezTo>
                  <a:cubicBezTo>
                    <a:pt x="103" y="28"/>
                    <a:pt x="104" y="28"/>
                    <a:pt x="105" y="28"/>
                  </a:cubicBezTo>
                  <a:cubicBezTo>
                    <a:pt x="113" y="28"/>
                    <a:pt x="119" y="21"/>
                    <a:pt x="119" y="14"/>
                  </a:cubicBezTo>
                  <a:cubicBezTo>
                    <a:pt x="119" y="6"/>
                    <a:pt x="113" y="0"/>
                    <a:pt x="105" y="0"/>
                  </a:cubicBezTo>
                  <a:cubicBezTo>
                    <a:pt x="98" y="0"/>
                    <a:pt x="91" y="6"/>
                    <a:pt x="91" y="14"/>
                  </a:cubicBezTo>
                  <a:cubicBezTo>
                    <a:pt x="91" y="17"/>
                    <a:pt x="93" y="20"/>
                    <a:pt x="94" y="22"/>
                  </a:cubicBezTo>
                  <a:lnTo>
                    <a:pt x="68" y="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grpSp>
      <p:grpSp>
        <p:nvGrpSpPr>
          <p:cNvPr id="11" name="Group 10"/>
          <p:cNvGrpSpPr>
            <a:grpSpLocks noChangeAspect="1"/>
          </p:cNvGrpSpPr>
          <p:nvPr/>
        </p:nvGrpSpPr>
        <p:grpSpPr>
          <a:xfrm>
            <a:off x="6460737" y="4288358"/>
            <a:ext cx="851062" cy="859960"/>
            <a:chOff x="4386262" y="3282951"/>
            <a:chExt cx="3187701" cy="3221038"/>
          </a:xfrm>
          <a:solidFill>
            <a:schemeClr val="bg1"/>
          </a:solidFill>
        </p:grpSpPr>
        <p:sp>
          <p:nvSpPr>
            <p:cNvPr id="12" name="Oval 1375"/>
            <p:cNvSpPr>
              <a:spLocks noChangeArrowheads="1"/>
            </p:cNvSpPr>
            <p:nvPr/>
          </p:nvSpPr>
          <p:spPr bwMode="auto">
            <a:xfrm>
              <a:off x="6705600" y="4829176"/>
              <a:ext cx="201613" cy="2016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3" name="Freeform 1376"/>
            <p:cNvSpPr>
              <a:spLocks noEditPoints="1"/>
            </p:cNvSpPr>
            <p:nvPr/>
          </p:nvSpPr>
          <p:spPr bwMode="auto">
            <a:xfrm>
              <a:off x="5086350" y="3981451"/>
              <a:ext cx="1619250" cy="1647825"/>
            </a:xfrm>
            <a:custGeom>
              <a:avLst/>
              <a:gdLst>
                <a:gd name="T0" fmla="*/ 799 w 852"/>
                <a:gd name="T1" fmla="*/ 232 h 858"/>
                <a:gd name="T2" fmla="*/ 749 w 852"/>
                <a:gd name="T3" fmla="*/ 159 h 858"/>
                <a:gd name="T4" fmla="*/ 610 w 852"/>
                <a:gd name="T5" fmla="*/ 179 h 858"/>
                <a:gd name="T6" fmla="*/ 511 w 852"/>
                <a:gd name="T7" fmla="*/ 262 h 858"/>
                <a:gd name="T8" fmla="*/ 491 w 852"/>
                <a:gd name="T9" fmla="*/ 145 h 858"/>
                <a:gd name="T10" fmla="*/ 471 w 852"/>
                <a:gd name="T11" fmla="*/ 262 h 858"/>
                <a:gd name="T12" fmla="*/ 373 w 852"/>
                <a:gd name="T13" fmla="*/ 179 h 858"/>
                <a:gd name="T14" fmla="*/ 391 w 852"/>
                <a:gd name="T15" fmla="*/ 52 h 858"/>
                <a:gd name="T16" fmla="*/ 319 w 852"/>
                <a:gd name="T17" fmla="*/ 102 h 858"/>
                <a:gd name="T18" fmla="*/ 319 w 852"/>
                <a:gd name="T19" fmla="*/ 207 h 858"/>
                <a:gd name="T20" fmla="*/ 252 w 852"/>
                <a:gd name="T21" fmla="*/ 323 h 858"/>
                <a:gd name="T22" fmla="*/ 145 w 852"/>
                <a:gd name="T23" fmla="*/ 323 h 858"/>
                <a:gd name="T24" fmla="*/ 1 w 852"/>
                <a:gd name="T25" fmla="*/ 436 h 858"/>
                <a:gd name="T26" fmla="*/ 74 w 852"/>
                <a:gd name="T27" fmla="*/ 387 h 858"/>
                <a:gd name="T28" fmla="*/ 176 w 852"/>
                <a:gd name="T29" fmla="*/ 377 h 858"/>
                <a:gd name="T30" fmla="*/ 255 w 852"/>
                <a:gd name="T31" fmla="*/ 476 h 858"/>
                <a:gd name="T32" fmla="*/ 142 w 852"/>
                <a:gd name="T33" fmla="*/ 496 h 858"/>
                <a:gd name="T34" fmla="*/ 254 w 852"/>
                <a:gd name="T35" fmla="*/ 516 h 858"/>
                <a:gd name="T36" fmla="*/ 174 w 852"/>
                <a:gd name="T37" fmla="*/ 614 h 858"/>
                <a:gd name="T38" fmla="*/ 52 w 852"/>
                <a:gd name="T39" fmla="*/ 595 h 858"/>
                <a:gd name="T40" fmla="*/ 102 w 852"/>
                <a:gd name="T41" fmla="*/ 668 h 858"/>
                <a:gd name="T42" fmla="*/ 203 w 852"/>
                <a:gd name="T43" fmla="*/ 668 h 858"/>
                <a:gd name="T44" fmla="*/ 320 w 852"/>
                <a:gd name="T45" fmla="*/ 727 h 858"/>
                <a:gd name="T46" fmla="*/ 224 w 852"/>
                <a:gd name="T47" fmla="*/ 786 h 858"/>
                <a:gd name="T48" fmla="*/ 174 w 852"/>
                <a:gd name="T49" fmla="*/ 858 h 858"/>
                <a:gd name="T50" fmla="*/ 340 w 852"/>
                <a:gd name="T51" fmla="*/ 844 h 858"/>
                <a:gd name="T52" fmla="*/ 360 w 852"/>
                <a:gd name="T53" fmla="*/ 727 h 858"/>
                <a:gd name="T54" fmla="*/ 458 w 852"/>
                <a:gd name="T55" fmla="*/ 810 h 858"/>
                <a:gd name="T56" fmla="*/ 512 w 852"/>
                <a:gd name="T57" fmla="*/ 782 h 858"/>
                <a:gd name="T58" fmla="*/ 625 w 852"/>
                <a:gd name="T59" fmla="*/ 782 h 858"/>
                <a:gd name="T60" fmla="*/ 679 w 852"/>
                <a:gd name="T61" fmla="*/ 810 h 858"/>
                <a:gd name="T62" fmla="*/ 721 w 852"/>
                <a:gd name="T63" fmla="*/ 668 h 858"/>
                <a:gd name="T64" fmla="*/ 780 w 852"/>
                <a:gd name="T65" fmla="*/ 756 h 858"/>
                <a:gd name="T66" fmla="*/ 852 w 852"/>
                <a:gd name="T67" fmla="*/ 805 h 858"/>
                <a:gd name="T68" fmla="*/ 834 w 852"/>
                <a:gd name="T69" fmla="*/ 648 h 858"/>
                <a:gd name="T70" fmla="*/ 721 w 852"/>
                <a:gd name="T71" fmla="*/ 628 h 858"/>
                <a:gd name="T72" fmla="*/ 800 w 852"/>
                <a:gd name="T73" fmla="*/ 530 h 858"/>
                <a:gd name="T74" fmla="*/ 772 w 852"/>
                <a:gd name="T75" fmla="*/ 476 h 858"/>
                <a:gd name="T76" fmla="*/ 770 w 852"/>
                <a:gd name="T77" fmla="*/ 363 h 858"/>
                <a:gd name="T78" fmla="*/ 799 w 852"/>
                <a:gd name="T79" fmla="*/ 309 h 858"/>
                <a:gd name="T80" fmla="*/ 720 w 852"/>
                <a:gd name="T81" fmla="*/ 262 h 858"/>
                <a:gd name="T82" fmla="*/ 672 w 852"/>
                <a:gd name="T83" fmla="*/ 199 h 858"/>
                <a:gd name="T84" fmla="*/ 417 w 852"/>
                <a:gd name="T85" fmla="*/ 565 h 8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52" h="858">
                  <a:moveTo>
                    <a:pt x="672" y="199"/>
                  </a:moveTo>
                  <a:cubicBezTo>
                    <a:pt x="749" y="199"/>
                    <a:pt x="749" y="199"/>
                    <a:pt x="749" y="199"/>
                  </a:cubicBezTo>
                  <a:cubicBezTo>
                    <a:pt x="757" y="219"/>
                    <a:pt x="776" y="232"/>
                    <a:pt x="799" y="232"/>
                  </a:cubicBezTo>
                  <a:cubicBezTo>
                    <a:pt x="828" y="232"/>
                    <a:pt x="851" y="208"/>
                    <a:pt x="851" y="179"/>
                  </a:cubicBezTo>
                  <a:cubicBezTo>
                    <a:pt x="851" y="150"/>
                    <a:pt x="828" y="126"/>
                    <a:pt x="799" y="126"/>
                  </a:cubicBezTo>
                  <a:cubicBezTo>
                    <a:pt x="776" y="126"/>
                    <a:pt x="757" y="140"/>
                    <a:pt x="749" y="159"/>
                  </a:cubicBezTo>
                  <a:cubicBezTo>
                    <a:pt x="672" y="159"/>
                    <a:pt x="672" y="159"/>
                    <a:pt x="672" y="159"/>
                  </a:cubicBezTo>
                  <a:cubicBezTo>
                    <a:pt x="666" y="151"/>
                    <a:pt x="655" y="145"/>
                    <a:pt x="644" y="145"/>
                  </a:cubicBezTo>
                  <a:cubicBezTo>
                    <a:pt x="625" y="145"/>
                    <a:pt x="610" y="160"/>
                    <a:pt x="610" y="179"/>
                  </a:cubicBezTo>
                  <a:cubicBezTo>
                    <a:pt x="610" y="191"/>
                    <a:pt x="616" y="200"/>
                    <a:pt x="624" y="207"/>
                  </a:cubicBezTo>
                  <a:cubicBezTo>
                    <a:pt x="624" y="262"/>
                    <a:pt x="624" y="262"/>
                    <a:pt x="624" y="262"/>
                  </a:cubicBezTo>
                  <a:cubicBezTo>
                    <a:pt x="511" y="262"/>
                    <a:pt x="511" y="262"/>
                    <a:pt x="511" y="262"/>
                  </a:cubicBezTo>
                  <a:cubicBezTo>
                    <a:pt x="511" y="207"/>
                    <a:pt x="511" y="207"/>
                    <a:pt x="511" y="207"/>
                  </a:cubicBezTo>
                  <a:cubicBezTo>
                    <a:pt x="519" y="201"/>
                    <a:pt x="525" y="191"/>
                    <a:pt x="525" y="179"/>
                  </a:cubicBezTo>
                  <a:cubicBezTo>
                    <a:pt x="525" y="160"/>
                    <a:pt x="510" y="145"/>
                    <a:pt x="491" y="145"/>
                  </a:cubicBezTo>
                  <a:cubicBezTo>
                    <a:pt x="472" y="145"/>
                    <a:pt x="457" y="160"/>
                    <a:pt x="457" y="179"/>
                  </a:cubicBezTo>
                  <a:cubicBezTo>
                    <a:pt x="457" y="191"/>
                    <a:pt x="463" y="200"/>
                    <a:pt x="471" y="207"/>
                  </a:cubicBezTo>
                  <a:cubicBezTo>
                    <a:pt x="471" y="262"/>
                    <a:pt x="471" y="262"/>
                    <a:pt x="471" y="262"/>
                  </a:cubicBezTo>
                  <a:cubicBezTo>
                    <a:pt x="359" y="262"/>
                    <a:pt x="359" y="262"/>
                    <a:pt x="359" y="262"/>
                  </a:cubicBezTo>
                  <a:cubicBezTo>
                    <a:pt x="359" y="207"/>
                    <a:pt x="359" y="207"/>
                    <a:pt x="359" y="207"/>
                  </a:cubicBezTo>
                  <a:cubicBezTo>
                    <a:pt x="367" y="201"/>
                    <a:pt x="373" y="191"/>
                    <a:pt x="373" y="179"/>
                  </a:cubicBezTo>
                  <a:cubicBezTo>
                    <a:pt x="373" y="167"/>
                    <a:pt x="367" y="158"/>
                    <a:pt x="359" y="151"/>
                  </a:cubicBezTo>
                  <a:cubicBezTo>
                    <a:pt x="359" y="102"/>
                    <a:pt x="359" y="102"/>
                    <a:pt x="359" y="102"/>
                  </a:cubicBezTo>
                  <a:cubicBezTo>
                    <a:pt x="379" y="93"/>
                    <a:pt x="391" y="75"/>
                    <a:pt x="391" y="52"/>
                  </a:cubicBezTo>
                  <a:cubicBezTo>
                    <a:pt x="391" y="23"/>
                    <a:pt x="368" y="0"/>
                    <a:pt x="339" y="0"/>
                  </a:cubicBezTo>
                  <a:cubicBezTo>
                    <a:pt x="309" y="0"/>
                    <a:pt x="286" y="23"/>
                    <a:pt x="286" y="52"/>
                  </a:cubicBezTo>
                  <a:cubicBezTo>
                    <a:pt x="286" y="75"/>
                    <a:pt x="300" y="93"/>
                    <a:pt x="319" y="102"/>
                  </a:cubicBezTo>
                  <a:cubicBezTo>
                    <a:pt x="319" y="151"/>
                    <a:pt x="319" y="151"/>
                    <a:pt x="319" y="151"/>
                  </a:cubicBezTo>
                  <a:cubicBezTo>
                    <a:pt x="311" y="157"/>
                    <a:pt x="305" y="167"/>
                    <a:pt x="305" y="179"/>
                  </a:cubicBezTo>
                  <a:cubicBezTo>
                    <a:pt x="305" y="191"/>
                    <a:pt x="311" y="200"/>
                    <a:pt x="319" y="207"/>
                  </a:cubicBezTo>
                  <a:cubicBezTo>
                    <a:pt x="319" y="262"/>
                    <a:pt x="319" y="262"/>
                    <a:pt x="319" y="262"/>
                  </a:cubicBezTo>
                  <a:cubicBezTo>
                    <a:pt x="252" y="262"/>
                    <a:pt x="252" y="262"/>
                    <a:pt x="252" y="262"/>
                  </a:cubicBezTo>
                  <a:cubicBezTo>
                    <a:pt x="252" y="323"/>
                    <a:pt x="252" y="323"/>
                    <a:pt x="252" y="323"/>
                  </a:cubicBezTo>
                  <a:cubicBezTo>
                    <a:pt x="201" y="323"/>
                    <a:pt x="201" y="323"/>
                    <a:pt x="201" y="323"/>
                  </a:cubicBezTo>
                  <a:cubicBezTo>
                    <a:pt x="196" y="315"/>
                    <a:pt x="185" y="309"/>
                    <a:pt x="173" y="309"/>
                  </a:cubicBezTo>
                  <a:cubicBezTo>
                    <a:pt x="162" y="309"/>
                    <a:pt x="152" y="315"/>
                    <a:pt x="145" y="323"/>
                  </a:cubicBezTo>
                  <a:cubicBezTo>
                    <a:pt x="34" y="323"/>
                    <a:pt x="34" y="323"/>
                    <a:pt x="34" y="323"/>
                  </a:cubicBezTo>
                  <a:cubicBezTo>
                    <a:pt x="34" y="387"/>
                    <a:pt x="34" y="387"/>
                    <a:pt x="34" y="387"/>
                  </a:cubicBezTo>
                  <a:cubicBezTo>
                    <a:pt x="15" y="394"/>
                    <a:pt x="1" y="414"/>
                    <a:pt x="1" y="436"/>
                  </a:cubicBezTo>
                  <a:cubicBezTo>
                    <a:pt x="1" y="465"/>
                    <a:pt x="24" y="489"/>
                    <a:pt x="54" y="489"/>
                  </a:cubicBezTo>
                  <a:cubicBezTo>
                    <a:pt x="83" y="489"/>
                    <a:pt x="106" y="465"/>
                    <a:pt x="106" y="436"/>
                  </a:cubicBezTo>
                  <a:cubicBezTo>
                    <a:pt x="106" y="414"/>
                    <a:pt x="92" y="395"/>
                    <a:pt x="74" y="387"/>
                  </a:cubicBezTo>
                  <a:cubicBezTo>
                    <a:pt x="74" y="363"/>
                    <a:pt x="74" y="363"/>
                    <a:pt x="74" y="363"/>
                  </a:cubicBezTo>
                  <a:cubicBezTo>
                    <a:pt x="147" y="363"/>
                    <a:pt x="147" y="363"/>
                    <a:pt x="147" y="363"/>
                  </a:cubicBezTo>
                  <a:cubicBezTo>
                    <a:pt x="153" y="371"/>
                    <a:pt x="164" y="377"/>
                    <a:pt x="176" y="377"/>
                  </a:cubicBezTo>
                  <a:cubicBezTo>
                    <a:pt x="187" y="377"/>
                    <a:pt x="197" y="371"/>
                    <a:pt x="204" y="363"/>
                  </a:cubicBezTo>
                  <a:cubicBezTo>
                    <a:pt x="255" y="363"/>
                    <a:pt x="255" y="363"/>
                    <a:pt x="255" y="363"/>
                  </a:cubicBezTo>
                  <a:cubicBezTo>
                    <a:pt x="255" y="476"/>
                    <a:pt x="255" y="476"/>
                    <a:pt x="255" y="476"/>
                  </a:cubicBezTo>
                  <a:cubicBezTo>
                    <a:pt x="204" y="476"/>
                    <a:pt x="204" y="476"/>
                    <a:pt x="204" y="476"/>
                  </a:cubicBezTo>
                  <a:cubicBezTo>
                    <a:pt x="198" y="468"/>
                    <a:pt x="187" y="462"/>
                    <a:pt x="176" y="462"/>
                  </a:cubicBezTo>
                  <a:cubicBezTo>
                    <a:pt x="157" y="462"/>
                    <a:pt x="142" y="477"/>
                    <a:pt x="142" y="496"/>
                  </a:cubicBezTo>
                  <a:cubicBezTo>
                    <a:pt x="142" y="515"/>
                    <a:pt x="157" y="530"/>
                    <a:pt x="176" y="530"/>
                  </a:cubicBezTo>
                  <a:cubicBezTo>
                    <a:pt x="187" y="530"/>
                    <a:pt x="197" y="524"/>
                    <a:pt x="204" y="516"/>
                  </a:cubicBezTo>
                  <a:cubicBezTo>
                    <a:pt x="254" y="516"/>
                    <a:pt x="254" y="516"/>
                    <a:pt x="254" y="516"/>
                  </a:cubicBezTo>
                  <a:cubicBezTo>
                    <a:pt x="254" y="628"/>
                    <a:pt x="254" y="628"/>
                    <a:pt x="254" y="628"/>
                  </a:cubicBezTo>
                  <a:cubicBezTo>
                    <a:pt x="203" y="628"/>
                    <a:pt x="203" y="628"/>
                    <a:pt x="203" y="628"/>
                  </a:cubicBezTo>
                  <a:cubicBezTo>
                    <a:pt x="197" y="620"/>
                    <a:pt x="186" y="614"/>
                    <a:pt x="174" y="614"/>
                  </a:cubicBezTo>
                  <a:cubicBezTo>
                    <a:pt x="163" y="614"/>
                    <a:pt x="153" y="620"/>
                    <a:pt x="146" y="628"/>
                  </a:cubicBezTo>
                  <a:cubicBezTo>
                    <a:pt x="102" y="628"/>
                    <a:pt x="102" y="628"/>
                    <a:pt x="102" y="628"/>
                  </a:cubicBezTo>
                  <a:cubicBezTo>
                    <a:pt x="93" y="608"/>
                    <a:pt x="75" y="595"/>
                    <a:pt x="52" y="595"/>
                  </a:cubicBezTo>
                  <a:cubicBezTo>
                    <a:pt x="23" y="595"/>
                    <a:pt x="0" y="619"/>
                    <a:pt x="0" y="648"/>
                  </a:cubicBezTo>
                  <a:cubicBezTo>
                    <a:pt x="0" y="678"/>
                    <a:pt x="23" y="701"/>
                    <a:pt x="52" y="701"/>
                  </a:cubicBezTo>
                  <a:cubicBezTo>
                    <a:pt x="75" y="701"/>
                    <a:pt x="93" y="687"/>
                    <a:pt x="102" y="668"/>
                  </a:cubicBezTo>
                  <a:cubicBezTo>
                    <a:pt x="146" y="668"/>
                    <a:pt x="146" y="668"/>
                    <a:pt x="146" y="668"/>
                  </a:cubicBezTo>
                  <a:cubicBezTo>
                    <a:pt x="152" y="676"/>
                    <a:pt x="163" y="682"/>
                    <a:pt x="174" y="682"/>
                  </a:cubicBezTo>
                  <a:cubicBezTo>
                    <a:pt x="186" y="682"/>
                    <a:pt x="196" y="676"/>
                    <a:pt x="203" y="668"/>
                  </a:cubicBezTo>
                  <a:cubicBezTo>
                    <a:pt x="253" y="668"/>
                    <a:pt x="253" y="668"/>
                    <a:pt x="253" y="668"/>
                  </a:cubicBezTo>
                  <a:cubicBezTo>
                    <a:pt x="253" y="727"/>
                    <a:pt x="253" y="727"/>
                    <a:pt x="253" y="727"/>
                  </a:cubicBezTo>
                  <a:cubicBezTo>
                    <a:pt x="320" y="727"/>
                    <a:pt x="320" y="727"/>
                    <a:pt x="320" y="727"/>
                  </a:cubicBezTo>
                  <a:cubicBezTo>
                    <a:pt x="320" y="782"/>
                    <a:pt x="320" y="782"/>
                    <a:pt x="320" y="782"/>
                  </a:cubicBezTo>
                  <a:cubicBezTo>
                    <a:pt x="319" y="783"/>
                    <a:pt x="318" y="784"/>
                    <a:pt x="315" y="786"/>
                  </a:cubicBezTo>
                  <a:cubicBezTo>
                    <a:pt x="224" y="786"/>
                    <a:pt x="224" y="786"/>
                    <a:pt x="224" y="786"/>
                  </a:cubicBezTo>
                  <a:cubicBezTo>
                    <a:pt x="215" y="766"/>
                    <a:pt x="197" y="753"/>
                    <a:pt x="174" y="753"/>
                  </a:cubicBezTo>
                  <a:cubicBezTo>
                    <a:pt x="145" y="753"/>
                    <a:pt x="122" y="776"/>
                    <a:pt x="122" y="805"/>
                  </a:cubicBezTo>
                  <a:cubicBezTo>
                    <a:pt x="122" y="835"/>
                    <a:pt x="145" y="858"/>
                    <a:pt x="174" y="858"/>
                  </a:cubicBezTo>
                  <a:cubicBezTo>
                    <a:pt x="197" y="858"/>
                    <a:pt x="215" y="844"/>
                    <a:pt x="224" y="825"/>
                  </a:cubicBezTo>
                  <a:cubicBezTo>
                    <a:pt x="309" y="825"/>
                    <a:pt x="309" y="825"/>
                    <a:pt x="309" y="825"/>
                  </a:cubicBezTo>
                  <a:cubicBezTo>
                    <a:pt x="315" y="836"/>
                    <a:pt x="326" y="844"/>
                    <a:pt x="340" y="844"/>
                  </a:cubicBezTo>
                  <a:cubicBezTo>
                    <a:pt x="359" y="844"/>
                    <a:pt x="374" y="829"/>
                    <a:pt x="374" y="810"/>
                  </a:cubicBezTo>
                  <a:cubicBezTo>
                    <a:pt x="374" y="798"/>
                    <a:pt x="368" y="789"/>
                    <a:pt x="360" y="782"/>
                  </a:cubicBezTo>
                  <a:cubicBezTo>
                    <a:pt x="360" y="727"/>
                    <a:pt x="360" y="727"/>
                    <a:pt x="360" y="727"/>
                  </a:cubicBezTo>
                  <a:cubicBezTo>
                    <a:pt x="472" y="727"/>
                    <a:pt x="472" y="727"/>
                    <a:pt x="472" y="727"/>
                  </a:cubicBezTo>
                  <a:cubicBezTo>
                    <a:pt x="472" y="782"/>
                    <a:pt x="472" y="782"/>
                    <a:pt x="472" y="782"/>
                  </a:cubicBezTo>
                  <a:cubicBezTo>
                    <a:pt x="464" y="788"/>
                    <a:pt x="458" y="798"/>
                    <a:pt x="458" y="810"/>
                  </a:cubicBezTo>
                  <a:cubicBezTo>
                    <a:pt x="458" y="829"/>
                    <a:pt x="474" y="844"/>
                    <a:pt x="492" y="844"/>
                  </a:cubicBezTo>
                  <a:cubicBezTo>
                    <a:pt x="511" y="844"/>
                    <a:pt x="526" y="829"/>
                    <a:pt x="526" y="810"/>
                  </a:cubicBezTo>
                  <a:cubicBezTo>
                    <a:pt x="526" y="798"/>
                    <a:pt x="520" y="789"/>
                    <a:pt x="512" y="782"/>
                  </a:cubicBezTo>
                  <a:cubicBezTo>
                    <a:pt x="512" y="727"/>
                    <a:pt x="512" y="727"/>
                    <a:pt x="512" y="727"/>
                  </a:cubicBezTo>
                  <a:cubicBezTo>
                    <a:pt x="625" y="727"/>
                    <a:pt x="625" y="727"/>
                    <a:pt x="625" y="727"/>
                  </a:cubicBezTo>
                  <a:cubicBezTo>
                    <a:pt x="625" y="782"/>
                    <a:pt x="625" y="782"/>
                    <a:pt x="625" y="782"/>
                  </a:cubicBezTo>
                  <a:cubicBezTo>
                    <a:pt x="617" y="788"/>
                    <a:pt x="611" y="798"/>
                    <a:pt x="611" y="810"/>
                  </a:cubicBezTo>
                  <a:cubicBezTo>
                    <a:pt x="611" y="829"/>
                    <a:pt x="626" y="844"/>
                    <a:pt x="645" y="844"/>
                  </a:cubicBezTo>
                  <a:cubicBezTo>
                    <a:pt x="664" y="844"/>
                    <a:pt x="679" y="829"/>
                    <a:pt x="679" y="810"/>
                  </a:cubicBezTo>
                  <a:cubicBezTo>
                    <a:pt x="679" y="798"/>
                    <a:pt x="673" y="789"/>
                    <a:pt x="665" y="782"/>
                  </a:cubicBezTo>
                  <a:cubicBezTo>
                    <a:pt x="665" y="727"/>
                    <a:pt x="665" y="727"/>
                    <a:pt x="665" y="727"/>
                  </a:cubicBezTo>
                  <a:cubicBezTo>
                    <a:pt x="696" y="726"/>
                    <a:pt x="721" y="700"/>
                    <a:pt x="721" y="668"/>
                  </a:cubicBezTo>
                  <a:cubicBezTo>
                    <a:pt x="772" y="668"/>
                    <a:pt x="772" y="668"/>
                    <a:pt x="772" y="668"/>
                  </a:cubicBezTo>
                  <a:cubicBezTo>
                    <a:pt x="774" y="672"/>
                    <a:pt x="776" y="674"/>
                    <a:pt x="780" y="676"/>
                  </a:cubicBezTo>
                  <a:cubicBezTo>
                    <a:pt x="780" y="756"/>
                    <a:pt x="780" y="756"/>
                    <a:pt x="780" y="756"/>
                  </a:cubicBezTo>
                  <a:cubicBezTo>
                    <a:pt x="760" y="764"/>
                    <a:pt x="747" y="783"/>
                    <a:pt x="747" y="805"/>
                  </a:cubicBezTo>
                  <a:cubicBezTo>
                    <a:pt x="747" y="835"/>
                    <a:pt x="770" y="858"/>
                    <a:pt x="800" y="858"/>
                  </a:cubicBezTo>
                  <a:cubicBezTo>
                    <a:pt x="829" y="858"/>
                    <a:pt x="852" y="835"/>
                    <a:pt x="852" y="805"/>
                  </a:cubicBezTo>
                  <a:cubicBezTo>
                    <a:pt x="852" y="783"/>
                    <a:pt x="838" y="764"/>
                    <a:pt x="820" y="756"/>
                  </a:cubicBezTo>
                  <a:cubicBezTo>
                    <a:pt x="820" y="676"/>
                    <a:pt x="820" y="676"/>
                    <a:pt x="820" y="676"/>
                  </a:cubicBezTo>
                  <a:cubicBezTo>
                    <a:pt x="828" y="671"/>
                    <a:pt x="834" y="660"/>
                    <a:pt x="834" y="648"/>
                  </a:cubicBezTo>
                  <a:cubicBezTo>
                    <a:pt x="834" y="630"/>
                    <a:pt x="818" y="614"/>
                    <a:pt x="800" y="614"/>
                  </a:cubicBezTo>
                  <a:cubicBezTo>
                    <a:pt x="788" y="614"/>
                    <a:pt x="779" y="620"/>
                    <a:pt x="772" y="628"/>
                  </a:cubicBezTo>
                  <a:cubicBezTo>
                    <a:pt x="721" y="628"/>
                    <a:pt x="721" y="628"/>
                    <a:pt x="721" y="628"/>
                  </a:cubicBezTo>
                  <a:cubicBezTo>
                    <a:pt x="721" y="516"/>
                    <a:pt x="721" y="516"/>
                    <a:pt x="721" y="516"/>
                  </a:cubicBezTo>
                  <a:cubicBezTo>
                    <a:pt x="772" y="516"/>
                    <a:pt x="772" y="516"/>
                    <a:pt x="772" y="516"/>
                  </a:cubicBezTo>
                  <a:cubicBezTo>
                    <a:pt x="777" y="524"/>
                    <a:pt x="788" y="530"/>
                    <a:pt x="800" y="530"/>
                  </a:cubicBezTo>
                  <a:cubicBezTo>
                    <a:pt x="818" y="530"/>
                    <a:pt x="834" y="515"/>
                    <a:pt x="834" y="496"/>
                  </a:cubicBezTo>
                  <a:cubicBezTo>
                    <a:pt x="834" y="477"/>
                    <a:pt x="818" y="462"/>
                    <a:pt x="800" y="462"/>
                  </a:cubicBezTo>
                  <a:cubicBezTo>
                    <a:pt x="788" y="462"/>
                    <a:pt x="779" y="468"/>
                    <a:pt x="772" y="476"/>
                  </a:cubicBezTo>
                  <a:cubicBezTo>
                    <a:pt x="720" y="476"/>
                    <a:pt x="720" y="476"/>
                    <a:pt x="720" y="476"/>
                  </a:cubicBezTo>
                  <a:cubicBezTo>
                    <a:pt x="720" y="363"/>
                    <a:pt x="720" y="363"/>
                    <a:pt x="720" y="363"/>
                  </a:cubicBezTo>
                  <a:cubicBezTo>
                    <a:pt x="770" y="363"/>
                    <a:pt x="770" y="363"/>
                    <a:pt x="770" y="363"/>
                  </a:cubicBezTo>
                  <a:cubicBezTo>
                    <a:pt x="776" y="371"/>
                    <a:pt x="787" y="377"/>
                    <a:pt x="799" y="377"/>
                  </a:cubicBezTo>
                  <a:cubicBezTo>
                    <a:pt x="817" y="377"/>
                    <a:pt x="833" y="362"/>
                    <a:pt x="833" y="343"/>
                  </a:cubicBezTo>
                  <a:cubicBezTo>
                    <a:pt x="833" y="325"/>
                    <a:pt x="817" y="309"/>
                    <a:pt x="799" y="309"/>
                  </a:cubicBezTo>
                  <a:cubicBezTo>
                    <a:pt x="787" y="309"/>
                    <a:pt x="777" y="315"/>
                    <a:pt x="770" y="323"/>
                  </a:cubicBezTo>
                  <a:cubicBezTo>
                    <a:pt x="720" y="323"/>
                    <a:pt x="720" y="323"/>
                    <a:pt x="720" y="323"/>
                  </a:cubicBezTo>
                  <a:cubicBezTo>
                    <a:pt x="720" y="262"/>
                    <a:pt x="720" y="262"/>
                    <a:pt x="720" y="262"/>
                  </a:cubicBezTo>
                  <a:cubicBezTo>
                    <a:pt x="664" y="262"/>
                    <a:pt x="664" y="262"/>
                    <a:pt x="664" y="262"/>
                  </a:cubicBezTo>
                  <a:cubicBezTo>
                    <a:pt x="664" y="207"/>
                    <a:pt x="664" y="207"/>
                    <a:pt x="664" y="207"/>
                  </a:cubicBezTo>
                  <a:cubicBezTo>
                    <a:pt x="667" y="205"/>
                    <a:pt x="669" y="201"/>
                    <a:pt x="672" y="199"/>
                  </a:cubicBezTo>
                  <a:close/>
                  <a:moveTo>
                    <a:pt x="558" y="424"/>
                  </a:moveTo>
                  <a:cubicBezTo>
                    <a:pt x="558" y="565"/>
                    <a:pt x="558" y="565"/>
                    <a:pt x="558" y="565"/>
                  </a:cubicBezTo>
                  <a:cubicBezTo>
                    <a:pt x="417" y="565"/>
                    <a:pt x="417" y="565"/>
                    <a:pt x="417" y="565"/>
                  </a:cubicBezTo>
                  <a:cubicBezTo>
                    <a:pt x="417" y="424"/>
                    <a:pt x="417" y="424"/>
                    <a:pt x="417" y="424"/>
                  </a:cubicBezTo>
                  <a:lnTo>
                    <a:pt x="558" y="4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4" name="Freeform 1377"/>
            <p:cNvSpPr>
              <a:spLocks noEditPoints="1"/>
            </p:cNvSpPr>
            <p:nvPr/>
          </p:nvSpPr>
          <p:spPr bwMode="auto">
            <a:xfrm>
              <a:off x="4386262" y="3282951"/>
              <a:ext cx="3187701" cy="3221038"/>
            </a:xfrm>
            <a:custGeom>
              <a:avLst/>
              <a:gdLst>
                <a:gd name="T0" fmla="*/ 839 w 1678"/>
                <a:gd name="T1" fmla="*/ 0 h 1678"/>
                <a:gd name="T2" fmla="*/ 1433 w 1678"/>
                <a:gd name="T3" fmla="*/ 245 h 1678"/>
                <a:gd name="T4" fmla="*/ 1678 w 1678"/>
                <a:gd name="T5" fmla="*/ 839 h 1678"/>
                <a:gd name="T6" fmla="*/ 1433 w 1678"/>
                <a:gd name="T7" fmla="*/ 1433 h 1678"/>
                <a:gd name="T8" fmla="*/ 839 w 1678"/>
                <a:gd name="T9" fmla="*/ 1678 h 1678"/>
                <a:gd name="T10" fmla="*/ 245 w 1678"/>
                <a:gd name="T11" fmla="*/ 1433 h 1678"/>
                <a:gd name="T12" fmla="*/ 0 w 1678"/>
                <a:gd name="T13" fmla="*/ 839 h 1678"/>
                <a:gd name="T14" fmla="*/ 245 w 1678"/>
                <a:gd name="T15" fmla="*/ 245 h 1678"/>
                <a:gd name="T16" fmla="*/ 839 w 1678"/>
                <a:gd name="T17" fmla="*/ 0 h 1678"/>
                <a:gd name="T18" fmla="*/ 1381 w 1678"/>
                <a:gd name="T19" fmla="*/ 297 h 1678"/>
                <a:gd name="T20" fmla="*/ 839 w 1678"/>
                <a:gd name="T21" fmla="*/ 72 h 1678"/>
                <a:gd name="T22" fmla="*/ 297 w 1678"/>
                <a:gd name="T23" fmla="*/ 297 h 1678"/>
                <a:gd name="T24" fmla="*/ 72 w 1678"/>
                <a:gd name="T25" fmla="*/ 839 h 1678"/>
                <a:gd name="T26" fmla="*/ 297 w 1678"/>
                <a:gd name="T27" fmla="*/ 1381 h 1678"/>
                <a:gd name="T28" fmla="*/ 839 w 1678"/>
                <a:gd name="T29" fmla="*/ 1606 h 1678"/>
                <a:gd name="T30" fmla="*/ 1381 w 1678"/>
                <a:gd name="T31" fmla="*/ 1381 h 1678"/>
                <a:gd name="T32" fmla="*/ 1606 w 1678"/>
                <a:gd name="T33" fmla="*/ 839 h 1678"/>
                <a:gd name="T34" fmla="*/ 1381 w 1678"/>
                <a:gd name="T35" fmla="*/ 297 h 1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78" h="1678">
                  <a:moveTo>
                    <a:pt x="839" y="0"/>
                  </a:moveTo>
                  <a:cubicBezTo>
                    <a:pt x="1071" y="0"/>
                    <a:pt x="1281" y="93"/>
                    <a:pt x="1433" y="245"/>
                  </a:cubicBezTo>
                  <a:cubicBezTo>
                    <a:pt x="1585" y="397"/>
                    <a:pt x="1678" y="607"/>
                    <a:pt x="1678" y="839"/>
                  </a:cubicBezTo>
                  <a:cubicBezTo>
                    <a:pt x="1678" y="1071"/>
                    <a:pt x="1585" y="1281"/>
                    <a:pt x="1433" y="1433"/>
                  </a:cubicBezTo>
                  <a:cubicBezTo>
                    <a:pt x="1281" y="1585"/>
                    <a:pt x="1071" y="1678"/>
                    <a:pt x="839" y="1678"/>
                  </a:cubicBezTo>
                  <a:cubicBezTo>
                    <a:pt x="607" y="1678"/>
                    <a:pt x="397" y="1585"/>
                    <a:pt x="245" y="1433"/>
                  </a:cubicBezTo>
                  <a:cubicBezTo>
                    <a:pt x="93" y="1281"/>
                    <a:pt x="0" y="1071"/>
                    <a:pt x="0" y="839"/>
                  </a:cubicBezTo>
                  <a:cubicBezTo>
                    <a:pt x="0" y="607"/>
                    <a:pt x="93" y="397"/>
                    <a:pt x="245" y="245"/>
                  </a:cubicBezTo>
                  <a:cubicBezTo>
                    <a:pt x="397" y="93"/>
                    <a:pt x="607" y="0"/>
                    <a:pt x="839" y="0"/>
                  </a:cubicBezTo>
                  <a:close/>
                  <a:moveTo>
                    <a:pt x="1381" y="297"/>
                  </a:moveTo>
                  <a:cubicBezTo>
                    <a:pt x="1243" y="158"/>
                    <a:pt x="1051" y="72"/>
                    <a:pt x="839" y="72"/>
                  </a:cubicBezTo>
                  <a:cubicBezTo>
                    <a:pt x="627" y="72"/>
                    <a:pt x="435" y="158"/>
                    <a:pt x="297" y="297"/>
                  </a:cubicBezTo>
                  <a:cubicBezTo>
                    <a:pt x="158" y="435"/>
                    <a:pt x="72" y="627"/>
                    <a:pt x="72" y="839"/>
                  </a:cubicBezTo>
                  <a:cubicBezTo>
                    <a:pt x="72" y="1051"/>
                    <a:pt x="158" y="1243"/>
                    <a:pt x="297" y="1381"/>
                  </a:cubicBezTo>
                  <a:cubicBezTo>
                    <a:pt x="435" y="1520"/>
                    <a:pt x="627" y="1606"/>
                    <a:pt x="839" y="1606"/>
                  </a:cubicBezTo>
                  <a:cubicBezTo>
                    <a:pt x="1051" y="1606"/>
                    <a:pt x="1243" y="1520"/>
                    <a:pt x="1381" y="1381"/>
                  </a:cubicBezTo>
                  <a:cubicBezTo>
                    <a:pt x="1520" y="1243"/>
                    <a:pt x="1606" y="1051"/>
                    <a:pt x="1606" y="839"/>
                  </a:cubicBezTo>
                  <a:cubicBezTo>
                    <a:pt x="1606" y="627"/>
                    <a:pt x="1520" y="435"/>
                    <a:pt x="1381" y="29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grpSp>
      <p:sp>
        <p:nvSpPr>
          <p:cNvPr id="7" name="Slide Number Placeholder 6">
            <a:extLst>
              <a:ext uri="{FF2B5EF4-FFF2-40B4-BE49-F238E27FC236}">
                <a16:creationId xmlns:a16="http://schemas.microsoft.com/office/drawing/2014/main" id="{F49B307B-695B-281B-AA44-E7A40618C797}"/>
              </a:ext>
            </a:extLst>
          </p:cNvPr>
          <p:cNvSpPr>
            <a:spLocks noGrp="1"/>
          </p:cNvSpPr>
          <p:nvPr>
            <p:ph type="sldNum" sz="quarter" idx="11"/>
          </p:nvPr>
        </p:nvSpPr>
        <p:spPr/>
        <p:txBody>
          <a:bodyPr/>
          <a:lstStyle/>
          <a:p>
            <a:fld id="{BE111A24-FD5D-4CF5-8CDA-97DFCC06F2E3}" type="slidenum">
              <a:rPr lang="en-US" smtClean="0"/>
              <a:t>10</a:t>
            </a:fld>
            <a:endParaRPr lang="en-US"/>
          </a:p>
        </p:txBody>
      </p:sp>
    </p:spTree>
    <p:extLst>
      <p:ext uri="{BB962C8B-B14F-4D97-AF65-F5344CB8AC3E}">
        <p14:creationId xmlns:p14="http://schemas.microsoft.com/office/powerpoint/2010/main" val="717026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Consent</a:t>
            </a:r>
          </a:p>
        </p:txBody>
      </p:sp>
      <p:sp>
        <p:nvSpPr>
          <p:cNvPr id="13" name="Oval 12"/>
          <p:cNvSpPr/>
          <p:nvPr/>
        </p:nvSpPr>
        <p:spPr>
          <a:xfrm>
            <a:off x="523702" y="2304497"/>
            <a:ext cx="2667901" cy="2667901"/>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2"/>
                </a:solidFill>
                <a:latin typeface="+mj-lt"/>
              </a:rPr>
              <a:t>Consent of the Minor</a:t>
            </a:r>
            <a:endParaRPr lang="en-US" sz="2000" dirty="0">
              <a:solidFill>
                <a:schemeClr val="tx2"/>
              </a:solidFill>
              <a:latin typeface="+mj-lt"/>
            </a:endParaRPr>
          </a:p>
        </p:txBody>
      </p:sp>
      <p:sp>
        <p:nvSpPr>
          <p:cNvPr id="14" name="Oval 13"/>
          <p:cNvSpPr/>
          <p:nvPr/>
        </p:nvSpPr>
        <p:spPr>
          <a:xfrm>
            <a:off x="3349267" y="2304497"/>
            <a:ext cx="2667901" cy="2667901"/>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Parental Consent to Process Personal Info</a:t>
            </a:r>
          </a:p>
        </p:txBody>
      </p:sp>
      <p:sp>
        <p:nvSpPr>
          <p:cNvPr id="15" name="Oval 14"/>
          <p:cNvSpPr/>
          <p:nvPr/>
        </p:nvSpPr>
        <p:spPr>
          <a:xfrm>
            <a:off x="6174832" y="2304497"/>
            <a:ext cx="2667901" cy="2667901"/>
          </a:xfrm>
          <a:prstGeom prst="ellipse">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Parental Consent for Account Creation</a:t>
            </a:r>
          </a:p>
        </p:txBody>
      </p:sp>
      <p:sp>
        <p:nvSpPr>
          <p:cNvPr id="16" name="Oval 15"/>
          <p:cNvSpPr/>
          <p:nvPr/>
        </p:nvSpPr>
        <p:spPr>
          <a:xfrm>
            <a:off x="9000397" y="2304497"/>
            <a:ext cx="2667901" cy="2667901"/>
          </a:xfrm>
          <a:prstGeom prst="ellipse">
            <a:avLst/>
          </a:prstGeom>
          <a:no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Parental Consent For Specific Functionality </a:t>
            </a:r>
          </a:p>
        </p:txBody>
      </p:sp>
    </p:spTree>
    <p:extLst>
      <p:ext uri="{BB962C8B-B14F-4D97-AF65-F5344CB8AC3E}">
        <p14:creationId xmlns:p14="http://schemas.microsoft.com/office/powerpoint/2010/main" val="3172448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Parental Rights</a:t>
            </a:r>
          </a:p>
        </p:txBody>
      </p:sp>
      <p:grpSp>
        <p:nvGrpSpPr>
          <p:cNvPr id="36" name="Group 35"/>
          <p:cNvGrpSpPr>
            <a:grpSpLocks noChangeAspect="1"/>
          </p:cNvGrpSpPr>
          <p:nvPr/>
        </p:nvGrpSpPr>
        <p:grpSpPr>
          <a:xfrm>
            <a:off x="860683" y="4083356"/>
            <a:ext cx="1617550" cy="1634089"/>
            <a:chOff x="4330701" y="2584450"/>
            <a:chExt cx="3260725" cy="3294062"/>
          </a:xfrm>
          <a:solidFill>
            <a:schemeClr val="bg1"/>
          </a:solidFill>
        </p:grpSpPr>
        <p:sp>
          <p:nvSpPr>
            <p:cNvPr id="38" name="Freeform 1678"/>
            <p:cNvSpPr>
              <a:spLocks noEditPoints="1"/>
            </p:cNvSpPr>
            <p:nvPr/>
          </p:nvSpPr>
          <p:spPr bwMode="auto">
            <a:xfrm>
              <a:off x="4330701" y="2584450"/>
              <a:ext cx="3260725" cy="3294062"/>
            </a:xfrm>
            <a:custGeom>
              <a:avLst/>
              <a:gdLst>
                <a:gd name="T0" fmla="*/ 1465 w 1716"/>
                <a:gd name="T1" fmla="*/ 251 h 1716"/>
                <a:gd name="T2" fmla="*/ 858 w 1716"/>
                <a:gd name="T3" fmla="*/ 0 h 1716"/>
                <a:gd name="T4" fmla="*/ 251 w 1716"/>
                <a:gd name="T5" fmla="*/ 251 h 1716"/>
                <a:gd name="T6" fmla="*/ 0 w 1716"/>
                <a:gd name="T7" fmla="*/ 858 h 1716"/>
                <a:gd name="T8" fmla="*/ 251 w 1716"/>
                <a:gd name="T9" fmla="*/ 1465 h 1716"/>
                <a:gd name="T10" fmla="*/ 858 w 1716"/>
                <a:gd name="T11" fmla="*/ 1716 h 1716"/>
                <a:gd name="T12" fmla="*/ 1465 w 1716"/>
                <a:gd name="T13" fmla="*/ 1465 h 1716"/>
                <a:gd name="T14" fmla="*/ 1716 w 1716"/>
                <a:gd name="T15" fmla="*/ 858 h 1716"/>
                <a:gd name="T16" fmla="*/ 1465 w 1716"/>
                <a:gd name="T17" fmla="*/ 251 h 1716"/>
                <a:gd name="T18" fmla="*/ 1412 w 1716"/>
                <a:gd name="T19" fmla="*/ 1412 h 1716"/>
                <a:gd name="T20" fmla="*/ 858 w 1716"/>
                <a:gd name="T21" fmla="*/ 1642 h 1716"/>
                <a:gd name="T22" fmla="*/ 304 w 1716"/>
                <a:gd name="T23" fmla="*/ 1412 h 1716"/>
                <a:gd name="T24" fmla="*/ 74 w 1716"/>
                <a:gd name="T25" fmla="*/ 858 h 1716"/>
                <a:gd name="T26" fmla="*/ 304 w 1716"/>
                <a:gd name="T27" fmla="*/ 304 h 1716"/>
                <a:gd name="T28" fmla="*/ 858 w 1716"/>
                <a:gd name="T29" fmla="*/ 74 h 1716"/>
                <a:gd name="T30" fmla="*/ 1412 w 1716"/>
                <a:gd name="T31" fmla="*/ 304 h 1716"/>
                <a:gd name="T32" fmla="*/ 1642 w 1716"/>
                <a:gd name="T33" fmla="*/ 858 h 1716"/>
                <a:gd name="T34" fmla="*/ 1412 w 1716"/>
                <a:gd name="T35" fmla="*/ 1412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6" h="1716">
                  <a:moveTo>
                    <a:pt x="1465" y="251"/>
                  </a:moveTo>
                  <a:cubicBezTo>
                    <a:pt x="1309" y="96"/>
                    <a:pt x="1095" y="0"/>
                    <a:pt x="858" y="0"/>
                  </a:cubicBezTo>
                  <a:cubicBezTo>
                    <a:pt x="621" y="0"/>
                    <a:pt x="406" y="96"/>
                    <a:pt x="251" y="251"/>
                  </a:cubicBezTo>
                  <a:cubicBezTo>
                    <a:pt x="96" y="407"/>
                    <a:pt x="0" y="621"/>
                    <a:pt x="0" y="858"/>
                  </a:cubicBezTo>
                  <a:cubicBezTo>
                    <a:pt x="0" y="1095"/>
                    <a:pt x="96" y="1309"/>
                    <a:pt x="251" y="1465"/>
                  </a:cubicBezTo>
                  <a:cubicBezTo>
                    <a:pt x="406" y="1620"/>
                    <a:pt x="621" y="1716"/>
                    <a:pt x="858" y="1716"/>
                  </a:cubicBezTo>
                  <a:cubicBezTo>
                    <a:pt x="1095" y="1716"/>
                    <a:pt x="1309" y="1620"/>
                    <a:pt x="1465" y="1465"/>
                  </a:cubicBezTo>
                  <a:cubicBezTo>
                    <a:pt x="1620" y="1309"/>
                    <a:pt x="1716" y="1095"/>
                    <a:pt x="1716" y="858"/>
                  </a:cubicBezTo>
                  <a:cubicBezTo>
                    <a:pt x="1716" y="621"/>
                    <a:pt x="1620" y="407"/>
                    <a:pt x="1465" y="251"/>
                  </a:cubicBezTo>
                  <a:close/>
                  <a:moveTo>
                    <a:pt x="1412" y="1412"/>
                  </a:moveTo>
                  <a:cubicBezTo>
                    <a:pt x="1270" y="1554"/>
                    <a:pt x="1074" y="1642"/>
                    <a:pt x="858" y="1642"/>
                  </a:cubicBezTo>
                  <a:cubicBezTo>
                    <a:pt x="642" y="1642"/>
                    <a:pt x="445" y="1554"/>
                    <a:pt x="304" y="1412"/>
                  </a:cubicBezTo>
                  <a:cubicBezTo>
                    <a:pt x="162" y="1271"/>
                    <a:pt x="74" y="1074"/>
                    <a:pt x="74" y="858"/>
                  </a:cubicBezTo>
                  <a:cubicBezTo>
                    <a:pt x="74" y="642"/>
                    <a:pt x="162" y="445"/>
                    <a:pt x="304" y="304"/>
                  </a:cubicBezTo>
                  <a:cubicBezTo>
                    <a:pt x="445" y="162"/>
                    <a:pt x="642" y="74"/>
                    <a:pt x="858" y="74"/>
                  </a:cubicBezTo>
                  <a:cubicBezTo>
                    <a:pt x="1074" y="74"/>
                    <a:pt x="1270" y="162"/>
                    <a:pt x="1412" y="304"/>
                  </a:cubicBezTo>
                  <a:cubicBezTo>
                    <a:pt x="1554" y="445"/>
                    <a:pt x="1642" y="642"/>
                    <a:pt x="1642" y="858"/>
                  </a:cubicBezTo>
                  <a:cubicBezTo>
                    <a:pt x="1642" y="1074"/>
                    <a:pt x="1554" y="1271"/>
                    <a:pt x="1412" y="14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40" name="Freeform 1679"/>
            <p:cNvSpPr>
              <a:spLocks/>
            </p:cNvSpPr>
            <p:nvPr/>
          </p:nvSpPr>
          <p:spPr bwMode="auto">
            <a:xfrm>
              <a:off x="5121276" y="3373438"/>
              <a:ext cx="1679575" cy="1716087"/>
            </a:xfrm>
            <a:custGeom>
              <a:avLst/>
              <a:gdLst>
                <a:gd name="T0" fmla="*/ 861 w 884"/>
                <a:gd name="T1" fmla="*/ 682 h 894"/>
                <a:gd name="T2" fmla="*/ 659 w 884"/>
                <a:gd name="T3" fmla="*/ 579 h 894"/>
                <a:gd name="T4" fmla="*/ 552 w 884"/>
                <a:gd name="T5" fmla="*/ 530 h 894"/>
                <a:gd name="T6" fmla="*/ 552 w 884"/>
                <a:gd name="T7" fmla="*/ 499 h 894"/>
                <a:gd name="T8" fmla="*/ 658 w 884"/>
                <a:gd name="T9" fmla="*/ 499 h 894"/>
                <a:gd name="T10" fmla="*/ 662 w 884"/>
                <a:gd name="T11" fmla="*/ 333 h 894"/>
                <a:gd name="T12" fmla="*/ 613 w 884"/>
                <a:gd name="T13" fmla="*/ 91 h 894"/>
                <a:gd name="T14" fmla="*/ 561 w 884"/>
                <a:gd name="T15" fmla="*/ 41 h 894"/>
                <a:gd name="T16" fmla="*/ 442 w 884"/>
                <a:gd name="T17" fmla="*/ 0 h 894"/>
                <a:gd name="T18" fmla="*/ 332 w 884"/>
                <a:gd name="T19" fmla="*/ 34 h 894"/>
                <a:gd name="T20" fmla="*/ 323 w 884"/>
                <a:gd name="T21" fmla="*/ 41 h 894"/>
                <a:gd name="T22" fmla="*/ 271 w 884"/>
                <a:gd name="T23" fmla="*/ 91 h 894"/>
                <a:gd name="T24" fmla="*/ 222 w 884"/>
                <a:gd name="T25" fmla="*/ 333 h 894"/>
                <a:gd name="T26" fmla="*/ 226 w 884"/>
                <a:gd name="T27" fmla="*/ 499 h 894"/>
                <a:gd name="T28" fmla="*/ 332 w 884"/>
                <a:gd name="T29" fmla="*/ 499 h 894"/>
                <a:gd name="T30" fmla="*/ 332 w 884"/>
                <a:gd name="T31" fmla="*/ 530 h 894"/>
                <a:gd name="T32" fmla="*/ 224 w 884"/>
                <a:gd name="T33" fmla="*/ 579 h 894"/>
                <a:gd name="T34" fmla="*/ 23 w 884"/>
                <a:gd name="T35" fmla="*/ 682 h 894"/>
                <a:gd name="T36" fmla="*/ 7 w 884"/>
                <a:gd name="T37" fmla="*/ 894 h 894"/>
                <a:gd name="T38" fmla="*/ 877 w 884"/>
                <a:gd name="T39" fmla="*/ 894 h 894"/>
                <a:gd name="T40" fmla="*/ 861 w 884"/>
                <a:gd name="T41" fmla="*/ 682 h 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4" h="894">
                  <a:moveTo>
                    <a:pt x="861" y="682"/>
                  </a:moveTo>
                  <a:cubicBezTo>
                    <a:pt x="834" y="641"/>
                    <a:pt x="747" y="615"/>
                    <a:pt x="659" y="579"/>
                  </a:cubicBezTo>
                  <a:cubicBezTo>
                    <a:pt x="572" y="543"/>
                    <a:pt x="552" y="530"/>
                    <a:pt x="552" y="530"/>
                  </a:cubicBezTo>
                  <a:cubicBezTo>
                    <a:pt x="552" y="499"/>
                    <a:pt x="552" y="499"/>
                    <a:pt x="552" y="499"/>
                  </a:cubicBezTo>
                  <a:cubicBezTo>
                    <a:pt x="605" y="499"/>
                    <a:pt x="658" y="499"/>
                    <a:pt x="658" y="499"/>
                  </a:cubicBezTo>
                  <a:cubicBezTo>
                    <a:pt x="644" y="477"/>
                    <a:pt x="632" y="478"/>
                    <a:pt x="662" y="333"/>
                  </a:cubicBezTo>
                  <a:cubicBezTo>
                    <a:pt x="677" y="254"/>
                    <a:pt x="662" y="159"/>
                    <a:pt x="613" y="91"/>
                  </a:cubicBezTo>
                  <a:cubicBezTo>
                    <a:pt x="599" y="72"/>
                    <a:pt x="581" y="55"/>
                    <a:pt x="561" y="41"/>
                  </a:cubicBezTo>
                  <a:cubicBezTo>
                    <a:pt x="531" y="17"/>
                    <a:pt x="491" y="0"/>
                    <a:pt x="442" y="0"/>
                  </a:cubicBezTo>
                  <a:cubicBezTo>
                    <a:pt x="398" y="0"/>
                    <a:pt x="361" y="13"/>
                    <a:pt x="332" y="34"/>
                  </a:cubicBezTo>
                  <a:cubicBezTo>
                    <a:pt x="329" y="36"/>
                    <a:pt x="326" y="38"/>
                    <a:pt x="323" y="41"/>
                  </a:cubicBezTo>
                  <a:cubicBezTo>
                    <a:pt x="303" y="55"/>
                    <a:pt x="285" y="72"/>
                    <a:pt x="271" y="91"/>
                  </a:cubicBezTo>
                  <a:cubicBezTo>
                    <a:pt x="222" y="159"/>
                    <a:pt x="207" y="254"/>
                    <a:pt x="222" y="333"/>
                  </a:cubicBezTo>
                  <a:cubicBezTo>
                    <a:pt x="252" y="478"/>
                    <a:pt x="240" y="477"/>
                    <a:pt x="226" y="499"/>
                  </a:cubicBezTo>
                  <a:cubicBezTo>
                    <a:pt x="226" y="499"/>
                    <a:pt x="279" y="499"/>
                    <a:pt x="332" y="499"/>
                  </a:cubicBezTo>
                  <a:cubicBezTo>
                    <a:pt x="332" y="530"/>
                    <a:pt x="332" y="530"/>
                    <a:pt x="332" y="530"/>
                  </a:cubicBezTo>
                  <a:cubicBezTo>
                    <a:pt x="332" y="530"/>
                    <a:pt x="311" y="543"/>
                    <a:pt x="224" y="579"/>
                  </a:cubicBezTo>
                  <a:cubicBezTo>
                    <a:pt x="137" y="615"/>
                    <a:pt x="50" y="641"/>
                    <a:pt x="23" y="682"/>
                  </a:cubicBezTo>
                  <a:cubicBezTo>
                    <a:pt x="0" y="718"/>
                    <a:pt x="7" y="894"/>
                    <a:pt x="7" y="894"/>
                  </a:cubicBezTo>
                  <a:cubicBezTo>
                    <a:pt x="877" y="894"/>
                    <a:pt x="877" y="894"/>
                    <a:pt x="877" y="894"/>
                  </a:cubicBezTo>
                  <a:cubicBezTo>
                    <a:pt x="877" y="894"/>
                    <a:pt x="884" y="718"/>
                    <a:pt x="861" y="6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grpSp>
      <p:grpSp>
        <p:nvGrpSpPr>
          <p:cNvPr id="34" name="Group 33"/>
          <p:cNvGrpSpPr/>
          <p:nvPr/>
        </p:nvGrpSpPr>
        <p:grpSpPr>
          <a:xfrm>
            <a:off x="311353" y="1450547"/>
            <a:ext cx="2761515" cy="4643061"/>
            <a:chOff x="778933" y="1407233"/>
            <a:chExt cx="2330370" cy="4643061"/>
          </a:xfrm>
        </p:grpSpPr>
        <p:sp>
          <p:nvSpPr>
            <p:cNvPr id="37" name="Rectangle 36"/>
            <p:cNvSpPr/>
            <p:nvPr/>
          </p:nvSpPr>
          <p:spPr>
            <a:xfrm>
              <a:off x="778933" y="1407233"/>
              <a:ext cx="2330370" cy="34510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a:p>
              <a:pPr algn="ctr"/>
              <a:r>
                <a:rPr lang="en-US" sz="4000" dirty="0">
                  <a:solidFill>
                    <a:schemeClr val="bg1"/>
                  </a:solidFill>
                  <a:latin typeface="+mj-lt"/>
                </a:rPr>
                <a:t>Access</a:t>
              </a:r>
            </a:p>
          </p:txBody>
        </p:sp>
        <p:sp>
          <p:nvSpPr>
            <p:cNvPr id="39" name="Oval 38"/>
            <p:cNvSpPr/>
            <p:nvPr/>
          </p:nvSpPr>
          <p:spPr>
            <a:xfrm>
              <a:off x="778933" y="3716066"/>
              <a:ext cx="2330370" cy="233422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41" name="Group 40"/>
          <p:cNvGrpSpPr>
            <a:grpSpLocks noChangeAspect="1"/>
          </p:cNvGrpSpPr>
          <p:nvPr/>
        </p:nvGrpSpPr>
        <p:grpSpPr>
          <a:xfrm>
            <a:off x="798369" y="3980374"/>
            <a:ext cx="1787485" cy="1805761"/>
            <a:chOff x="4330701" y="2584450"/>
            <a:chExt cx="3260725" cy="3294062"/>
          </a:xfrm>
          <a:solidFill>
            <a:schemeClr val="bg1"/>
          </a:solidFill>
        </p:grpSpPr>
        <p:sp>
          <p:nvSpPr>
            <p:cNvPr id="45" name="Freeform 1678"/>
            <p:cNvSpPr>
              <a:spLocks noEditPoints="1"/>
            </p:cNvSpPr>
            <p:nvPr/>
          </p:nvSpPr>
          <p:spPr bwMode="auto">
            <a:xfrm>
              <a:off x="4330701" y="2584450"/>
              <a:ext cx="3260725" cy="3294062"/>
            </a:xfrm>
            <a:custGeom>
              <a:avLst/>
              <a:gdLst>
                <a:gd name="T0" fmla="*/ 1465 w 1716"/>
                <a:gd name="T1" fmla="*/ 251 h 1716"/>
                <a:gd name="T2" fmla="*/ 858 w 1716"/>
                <a:gd name="T3" fmla="*/ 0 h 1716"/>
                <a:gd name="T4" fmla="*/ 251 w 1716"/>
                <a:gd name="T5" fmla="*/ 251 h 1716"/>
                <a:gd name="T6" fmla="*/ 0 w 1716"/>
                <a:gd name="T7" fmla="*/ 858 h 1716"/>
                <a:gd name="T8" fmla="*/ 251 w 1716"/>
                <a:gd name="T9" fmla="*/ 1465 h 1716"/>
                <a:gd name="T10" fmla="*/ 858 w 1716"/>
                <a:gd name="T11" fmla="*/ 1716 h 1716"/>
                <a:gd name="T12" fmla="*/ 1465 w 1716"/>
                <a:gd name="T13" fmla="*/ 1465 h 1716"/>
                <a:gd name="T14" fmla="*/ 1716 w 1716"/>
                <a:gd name="T15" fmla="*/ 858 h 1716"/>
                <a:gd name="T16" fmla="*/ 1465 w 1716"/>
                <a:gd name="T17" fmla="*/ 251 h 1716"/>
                <a:gd name="T18" fmla="*/ 1412 w 1716"/>
                <a:gd name="T19" fmla="*/ 1412 h 1716"/>
                <a:gd name="T20" fmla="*/ 858 w 1716"/>
                <a:gd name="T21" fmla="*/ 1642 h 1716"/>
                <a:gd name="T22" fmla="*/ 304 w 1716"/>
                <a:gd name="T23" fmla="*/ 1412 h 1716"/>
                <a:gd name="T24" fmla="*/ 74 w 1716"/>
                <a:gd name="T25" fmla="*/ 858 h 1716"/>
                <a:gd name="T26" fmla="*/ 304 w 1716"/>
                <a:gd name="T27" fmla="*/ 304 h 1716"/>
                <a:gd name="T28" fmla="*/ 858 w 1716"/>
                <a:gd name="T29" fmla="*/ 74 h 1716"/>
                <a:gd name="T30" fmla="*/ 1412 w 1716"/>
                <a:gd name="T31" fmla="*/ 304 h 1716"/>
                <a:gd name="T32" fmla="*/ 1642 w 1716"/>
                <a:gd name="T33" fmla="*/ 858 h 1716"/>
                <a:gd name="T34" fmla="*/ 1412 w 1716"/>
                <a:gd name="T35" fmla="*/ 1412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6" h="1716">
                  <a:moveTo>
                    <a:pt x="1465" y="251"/>
                  </a:moveTo>
                  <a:cubicBezTo>
                    <a:pt x="1309" y="96"/>
                    <a:pt x="1095" y="0"/>
                    <a:pt x="858" y="0"/>
                  </a:cubicBezTo>
                  <a:cubicBezTo>
                    <a:pt x="621" y="0"/>
                    <a:pt x="406" y="96"/>
                    <a:pt x="251" y="251"/>
                  </a:cubicBezTo>
                  <a:cubicBezTo>
                    <a:pt x="96" y="407"/>
                    <a:pt x="0" y="621"/>
                    <a:pt x="0" y="858"/>
                  </a:cubicBezTo>
                  <a:cubicBezTo>
                    <a:pt x="0" y="1095"/>
                    <a:pt x="96" y="1309"/>
                    <a:pt x="251" y="1465"/>
                  </a:cubicBezTo>
                  <a:cubicBezTo>
                    <a:pt x="406" y="1620"/>
                    <a:pt x="621" y="1716"/>
                    <a:pt x="858" y="1716"/>
                  </a:cubicBezTo>
                  <a:cubicBezTo>
                    <a:pt x="1095" y="1716"/>
                    <a:pt x="1309" y="1620"/>
                    <a:pt x="1465" y="1465"/>
                  </a:cubicBezTo>
                  <a:cubicBezTo>
                    <a:pt x="1620" y="1309"/>
                    <a:pt x="1716" y="1095"/>
                    <a:pt x="1716" y="858"/>
                  </a:cubicBezTo>
                  <a:cubicBezTo>
                    <a:pt x="1716" y="621"/>
                    <a:pt x="1620" y="407"/>
                    <a:pt x="1465" y="251"/>
                  </a:cubicBezTo>
                  <a:close/>
                  <a:moveTo>
                    <a:pt x="1412" y="1412"/>
                  </a:moveTo>
                  <a:cubicBezTo>
                    <a:pt x="1270" y="1554"/>
                    <a:pt x="1074" y="1642"/>
                    <a:pt x="858" y="1642"/>
                  </a:cubicBezTo>
                  <a:cubicBezTo>
                    <a:pt x="642" y="1642"/>
                    <a:pt x="445" y="1554"/>
                    <a:pt x="304" y="1412"/>
                  </a:cubicBezTo>
                  <a:cubicBezTo>
                    <a:pt x="162" y="1271"/>
                    <a:pt x="74" y="1074"/>
                    <a:pt x="74" y="858"/>
                  </a:cubicBezTo>
                  <a:cubicBezTo>
                    <a:pt x="74" y="642"/>
                    <a:pt x="162" y="445"/>
                    <a:pt x="304" y="304"/>
                  </a:cubicBezTo>
                  <a:cubicBezTo>
                    <a:pt x="445" y="162"/>
                    <a:pt x="642" y="74"/>
                    <a:pt x="858" y="74"/>
                  </a:cubicBezTo>
                  <a:cubicBezTo>
                    <a:pt x="1074" y="74"/>
                    <a:pt x="1270" y="162"/>
                    <a:pt x="1412" y="304"/>
                  </a:cubicBezTo>
                  <a:cubicBezTo>
                    <a:pt x="1554" y="445"/>
                    <a:pt x="1642" y="642"/>
                    <a:pt x="1642" y="858"/>
                  </a:cubicBezTo>
                  <a:cubicBezTo>
                    <a:pt x="1642" y="1074"/>
                    <a:pt x="1554" y="1271"/>
                    <a:pt x="1412" y="14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46" name="Freeform 1679"/>
            <p:cNvSpPr>
              <a:spLocks/>
            </p:cNvSpPr>
            <p:nvPr/>
          </p:nvSpPr>
          <p:spPr bwMode="auto">
            <a:xfrm>
              <a:off x="5121276" y="3373438"/>
              <a:ext cx="1679575" cy="1716087"/>
            </a:xfrm>
            <a:custGeom>
              <a:avLst/>
              <a:gdLst>
                <a:gd name="T0" fmla="*/ 861 w 884"/>
                <a:gd name="T1" fmla="*/ 682 h 894"/>
                <a:gd name="T2" fmla="*/ 659 w 884"/>
                <a:gd name="T3" fmla="*/ 579 h 894"/>
                <a:gd name="T4" fmla="*/ 552 w 884"/>
                <a:gd name="T5" fmla="*/ 530 h 894"/>
                <a:gd name="T6" fmla="*/ 552 w 884"/>
                <a:gd name="T7" fmla="*/ 499 h 894"/>
                <a:gd name="T8" fmla="*/ 658 w 884"/>
                <a:gd name="T9" fmla="*/ 499 h 894"/>
                <a:gd name="T10" fmla="*/ 662 w 884"/>
                <a:gd name="T11" fmla="*/ 333 h 894"/>
                <a:gd name="T12" fmla="*/ 613 w 884"/>
                <a:gd name="T13" fmla="*/ 91 h 894"/>
                <a:gd name="T14" fmla="*/ 561 w 884"/>
                <a:gd name="T15" fmla="*/ 41 h 894"/>
                <a:gd name="T16" fmla="*/ 442 w 884"/>
                <a:gd name="T17" fmla="*/ 0 h 894"/>
                <a:gd name="T18" fmla="*/ 332 w 884"/>
                <a:gd name="T19" fmla="*/ 34 h 894"/>
                <a:gd name="T20" fmla="*/ 323 w 884"/>
                <a:gd name="T21" fmla="*/ 41 h 894"/>
                <a:gd name="T22" fmla="*/ 271 w 884"/>
                <a:gd name="T23" fmla="*/ 91 h 894"/>
                <a:gd name="T24" fmla="*/ 222 w 884"/>
                <a:gd name="T25" fmla="*/ 333 h 894"/>
                <a:gd name="T26" fmla="*/ 226 w 884"/>
                <a:gd name="T27" fmla="*/ 499 h 894"/>
                <a:gd name="T28" fmla="*/ 332 w 884"/>
                <a:gd name="T29" fmla="*/ 499 h 894"/>
                <a:gd name="T30" fmla="*/ 332 w 884"/>
                <a:gd name="T31" fmla="*/ 530 h 894"/>
                <a:gd name="T32" fmla="*/ 224 w 884"/>
                <a:gd name="T33" fmla="*/ 579 h 894"/>
                <a:gd name="T34" fmla="*/ 23 w 884"/>
                <a:gd name="T35" fmla="*/ 682 h 894"/>
                <a:gd name="T36" fmla="*/ 7 w 884"/>
                <a:gd name="T37" fmla="*/ 894 h 894"/>
                <a:gd name="T38" fmla="*/ 877 w 884"/>
                <a:gd name="T39" fmla="*/ 894 h 894"/>
                <a:gd name="T40" fmla="*/ 861 w 884"/>
                <a:gd name="T41" fmla="*/ 682 h 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4" h="894">
                  <a:moveTo>
                    <a:pt x="861" y="682"/>
                  </a:moveTo>
                  <a:cubicBezTo>
                    <a:pt x="834" y="641"/>
                    <a:pt x="747" y="615"/>
                    <a:pt x="659" y="579"/>
                  </a:cubicBezTo>
                  <a:cubicBezTo>
                    <a:pt x="572" y="543"/>
                    <a:pt x="552" y="530"/>
                    <a:pt x="552" y="530"/>
                  </a:cubicBezTo>
                  <a:cubicBezTo>
                    <a:pt x="552" y="499"/>
                    <a:pt x="552" y="499"/>
                    <a:pt x="552" y="499"/>
                  </a:cubicBezTo>
                  <a:cubicBezTo>
                    <a:pt x="605" y="499"/>
                    <a:pt x="658" y="499"/>
                    <a:pt x="658" y="499"/>
                  </a:cubicBezTo>
                  <a:cubicBezTo>
                    <a:pt x="644" y="477"/>
                    <a:pt x="632" y="478"/>
                    <a:pt x="662" y="333"/>
                  </a:cubicBezTo>
                  <a:cubicBezTo>
                    <a:pt x="677" y="254"/>
                    <a:pt x="662" y="159"/>
                    <a:pt x="613" y="91"/>
                  </a:cubicBezTo>
                  <a:cubicBezTo>
                    <a:pt x="599" y="72"/>
                    <a:pt x="581" y="55"/>
                    <a:pt x="561" y="41"/>
                  </a:cubicBezTo>
                  <a:cubicBezTo>
                    <a:pt x="531" y="17"/>
                    <a:pt x="491" y="0"/>
                    <a:pt x="442" y="0"/>
                  </a:cubicBezTo>
                  <a:cubicBezTo>
                    <a:pt x="398" y="0"/>
                    <a:pt x="361" y="13"/>
                    <a:pt x="332" y="34"/>
                  </a:cubicBezTo>
                  <a:cubicBezTo>
                    <a:pt x="329" y="36"/>
                    <a:pt x="326" y="38"/>
                    <a:pt x="323" y="41"/>
                  </a:cubicBezTo>
                  <a:cubicBezTo>
                    <a:pt x="303" y="55"/>
                    <a:pt x="285" y="72"/>
                    <a:pt x="271" y="91"/>
                  </a:cubicBezTo>
                  <a:cubicBezTo>
                    <a:pt x="222" y="159"/>
                    <a:pt x="207" y="254"/>
                    <a:pt x="222" y="333"/>
                  </a:cubicBezTo>
                  <a:cubicBezTo>
                    <a:pt x="252" y="478"/>
                    <a:pt x="240" y="477"/>
                    <a:pt x="226" y="499"/>
                  </a:cubicBezTo>
                  <a:cubicBezTo>
                    <a:pt x="226" y="499"/>
                    <a:pt x="279" y="499"/>
                    <a:pt x="332" y="499"/>
                  </a:cubicBezTo>
                  <a:cubicBezTo>
                    <a:pt x="332" y="530"/>
                    <a:pt x="332" y="530"/>
                    <a:pt x="332" y="530"/>
                  </a:cubicBezTo>
                  <a:cubicBezTo>
                    <a:pt x="332" y="530"/>
                    <a:pt x="311" y="543"/>
                    <a:pt x="224" y="579"/>
                  </a:cubicBezTo>
                  <a:cubicBezTo>
                    <a:pt x="137" y="615"/>
                    <a:pt x="50" y="641"/>
                    <a:pt x="23" y="682"/>
                  </a:cubicBezTo>
                  <a:cubicBezTo>
                    <a:pt x="0" y="718"/>
                    <a:pt x="7" y="894"/>
                    <a:pt x="7" y="894"/>
                  </a:cubicBezTo>
                  <a:cubicBezTo>
                    <a:pt x="877" y="894"/>
                    <a:pt x="877" y="894"/>
                    <a:pt x="877" y="894"/>
                  </a:cubicBezTo>
                  <a:cubicBezTo>
                    <a:pt x="877" y="894"/>
                    <a:pt x="884" y="718"/>
                    <a:pt x="861" y="68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grpSp>
      <p:grpSp>
        <p:nvGrpSpPr>
          <p:cNvPr id="47" name="Group 46"/>
          <p:cNvGrpSpPr/>
          <p:nvPr/>
        </p:nvGrpSpPr>
        <p:grpSpPr>
          <a:xfrm>
            <a:off x="3273218" y="1450309"/>
            <a:ext cx="2761515" cy="4618141"/>
            <a:chOff x="3542685" y="1407233"/>
            <a:chExt cx="2330370" cy="4618141"/>
          </a:xfrm>
        </p:grpSpPr>
        <p:sp>
          <p:nvSpPr>
            <p:cNvPr id="48" name="Rectangle 47"/>
            <p:cNvSpPr/>
            <p:nvPr/>
          </p:nvSpPr>
          <p:spPr>
            <a:xfrm>
              <a:off x="3542685" y="1407233"/>
              <a:ext cx="2330370" cy="3451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a:p>
              <a:pPr algn="ctr"/>
              <a:r>
                <a:rPr lang="en-US" sz="4000" dirty="0">
                  <a:solidFill>
                    <a:schemeClr val="bg1"/>
                  </a:solidFill>
                  <a:latin typeface="+mj-lt"/>
                </a:rPr>
                <a:t>Deletion</a:t>
              </a:r>
            </a:p>
          </p:txBody>
        </p:sp>
        <p:sp>
          <p:nvSpPr>
            <p:cNvPr id="49" name="Oval 48"/>
            <p:cNvSpPr/>
            <p:nvPr/>
          </p:nvSpPr>
          <p:spPr>
            <a:xfrm>
              <a:off x="3542685" y="3691146"/>
              <a:ext cx="2330370" cy="233422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50" name="Group 49"/>
          <p:cNvGrpSpPr/>
          <p:nvPr/>
        </p:nvGrpSpPr>
        <p:grpSpPr>
          <a:xfrm>
            <a:off x="9125137" y="1450547"/>
            <a:ext cx="2755510" cy="4643061"/>
            <a:chOff x="6306436" y="1407233"/>
            <a:chExt cx="2330371" cy="4643061"/>
          </a:xfrm>
        </p:grpSpPr>
        <p:sp>
          <p:nvSpPr>
            <p:cNvPr id="51" name="Rectangle 50"/>
            <p:cNvSpPr/>
            <p:nvPr/>
          </p:nvSpPr>
          <p:spPr>
            <a:xfrm>
              <a:off x="6306437" y="1407233"/>
              <a:ext cx="2330370" cy="3451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a:p>
              <a:pPr algn="ctr"/>
              <a:r>
                <a:rPr lang="en-US" sz="3600" dirty="0">
                  <a:solidFill>
                    <a:schemeClr val="bg1"/>
                  </a:solidFill>
                  <a:latin typeface="+mj-lt"/>
                </a:rPr>
                <a:t>Supervision</a:t>
              </a:r>
            </a:p>
          </p:txBody>
        </p:sp>
        <p:sp>
          <p:nvSpPr>
            <p:cNvPr id="52" name="Oval 51"/>
            <p:cNvSpPr/>
            <p:nvPr/>
          </p:nvSpPr>
          <p:spPr>
            <a:xfrm>
              <a:off x="6306436" y="3716066"/>
              <a:ext cx="2330370" cy="233422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18" name="Group 17">
            <a:extLst>
              <a:ext uri="{FF2B5EF4-FFF2-40B4-BE49-F238E27FC236}">
                <a16:creationId xmlns:a16="http://schemas.microsoft.com/office/drawing/2014/main" id="{F1FADC1C-7AAA-2ABB-7D57-F17F67DE27D0}"/>
              </a:ext>
            </a:extLst>
          </p:cNvPr>
          <p:cNvGrpSpPr/>
          <p:nvPr/>
        </p:nvGrpSpPr>
        <p:grpSpPr>
          <a:xfrm>
            <a:off x="9670869" y="4060400"/>
            <a:ext cx="1722762" cy="1694324"/>
            <a:chOff x="9520978" y="3912619"/>
            <a:chExt cx="1722762" cy="1694324"/>
          </a:xfrm>
        </p:grpSpPr>
        <p:sp>
          <p:nvSpPr>
            <p:cNvPr id="4" name="Freeform 2513">
              <a:extLst>
                <a:ext uri="{FF2B5EF4-FFF2-40B4-BE49-F238E27FC236}">
                  <a16:creationId xmlns:a16="http://schemas.microsoft.com/office/drawing/2014/main" id="{0674D794-3D96-7769-CA05-71047A7DC8C8}"/>
                </a:ext>
              </a:extLst>
            </p:cNvPr>
            <p:cNvSpPr>
              <a:spLocks noEditPoints="1"/>
            </p:cNvSpPr>
            <p:nvPr/>
          </p:nvSpPr>
          <p:spPr bwMode="auto">
            <a:xfrm>
              <a:off x="9520978" y="3912619"/>
              <a:ext cx="1722762" cy="1694324"/>
            </a:xfrm>
            <a:custGeom>
              <a:avLst/>
              <a:gdLst>
                <a:gd name="T0" fmla="*/ 150 w 300"/>
                <a:gd name="T1" fmla="*/ 0 h 300"/>
                <a:gd name="T2" fmla="*/ 256 w 300"/>
                <a:gd name="T3" fmla="*/ 44 h 300"/>
                <a:gd name="T4" fmla="*/ 300 w 300"/>
                <a:gd name="T5" fmla="*/ 150 h 300"/>
                <a:gd name="T6" fmla="*/ 256 w 300"/>
                <a:gd name="T7" fmla="*/ 256 h 300"/>
                <a:gd name="T8" fmla="*/ 150 w 300"/>
                <a:gd name="T9" fmla="*/ 300 h 300"/>
                <a:gd name="T10" fmla="*/ 44 w 300"/>
                <a:gd name="T11" fmla="*/ 256 h 300"/>
                <a:gd name="T12" fmla="*/ 0 w 300"/>
                <a:gd name="T13" fmla="*/ 150 h 300"/>
                <a:gd name="T14" fmla="*/ 44 w 300"/>
                <a:gd name="T15" fmla="*/ 44 h 300"/>
                <a:gd name="T16" fmla="*/ 150 w 300"/>
                <a:gd name="T17" fmla="*/ 0 h 300"/>
                <a:gd name="T18" fmla="*/ 247 w 300"/>
                <a:gd name="T19" fmla="*/ 53 h 300"/>
                <a:gd name="T20" fmla="*/ 150 w 300"/>
                <a:gd name="T21" fmla="*/ 13 h 300"/>
                <a:gd name="T22" fmla="*/ 53 w 300"/>
                <a:gd name="T23" fmla="*/ 53 h 300"/>
                <a:gd name="T24" fmla="*/ 13 w 300"/>
                <a:gd name="T25" fmla="*/ 150 h 300"/>
                <a:gd name="T26" fmla="*/ 53 w 300"/>
                <a:gd name="T27" fmla="*/ 247 h 300"/>
                <a:gd name="T28" fmla="*/ 150 w 300"/>
                <a:gd name="T29" fmla="*/ 287 h 300"/>
                <a:gd name="T30" fmla="*/ 247 w 300"/>
                <a:gd name="T31" fmla="*/ 247 h 300"/>
                <a:gd name="T32" fmla="*/ 287 w 300"/>
                <a:gd name="T33" fmla="*/ 150 h 300"/>
                <a:gd name="T34" fmla="*/ 247 w 300"/>
                <a:gd name="T35" fmla="*/ 5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0" h="300">
                  <a:moveTo>
                    <a:pt x="150" y="0"/>
                  </a:moveTo>
                  <a:cubicBezTo>
                    <a:pt x="192" y="0"/>
                    <a:pt x="229" y="16"/>
                    <a:pt x="256" y="44"/>
                  </a:cubicBezTo>
                  <a:cubicBezTo>
                    <a:pt x="284" y="71"/>
                    <a:pt x="300" y="108"/>
                    <a:pt x="300" y="150"/>
                  </a:cubicBezTo>
                  <a:cubicBezTo>
                    <a:pt x="300" y="191"/>
                    <a:pt x="284" y="229"/>
                    <a:pt x="256" y="256"/>
                  </a:cubicBezTo>
                  <a:cubicBezTo>
                    <a:pt x="229" y="283"/>
                    <a:pt x="192" y="300"/>
                    <a:pt x="150" y="300"/>
                  </a:cubicBezTo>
                  <a:cubicBezTo>
                    <a:pt x="109" y="300"/>
                    <a:pt x="71" y="283"/>
                    <a:pt x="44" y="256"/>
                  </a:cubicBezTo>
                  <a:cubicBezTo>
                    <a:pt x="17" y="229"/>
                    <a:pt x="0" y="191"/>
                    <a:pt x="0" y="150"/>
                  </a:cubicBezTo>
                  <a:cubicBezTo>
                    <a:pt x="0" y="108"/>
                    <a:pt x="17" y="71"/>
                    <a:pt x="44" y="44"/>
                  </a:cubicBezTo>
                  <a:cubicBezTo>
                    <a:pt x="71" y="16"/>
                    <a:pt x="109" y="0"/>
                    <a:pt x="150" y="0"/>
                  </a:cubicBezTo>
                  <a:close/>
                  <a:moveTo>
                    <a:pt x="247" y="53"/>
                  </a:moveTo>
                  <a:cubicBezTo>
                    <a:pt x="222" y="28"/>
                    <a:pt x="188" y="13"/>
                    <a:pt x="150" y="13"/>
                  </a:cubicBezTo>
                  <a:cubicBezTo>
                    <a:pt x="112" y="13"/>
                    <a:pt x="78" y="28"/>
                    <a:pt x="53" y="53"/>
                  </a:cubicBezTo>
                  <a:cubicBezTo>
                    <a:pt x="29" y="78"/>
                    <a:pt x="13" y="112"/>
                    <a:pt x="13" y="150"/>
                  </a:cubicBezTo>
                  <a:cubicBezTo>
                    <a:pt x="13" y="188"/>
                    <a:pt x="29" y="222"/>
                    <a:pt x="53" y="247"/>
                  </a:cubicBezTo>
                  <a:cubicBezTo>
                    <a:pt x="78" y="271"/>
                    <a:pt x="112" y="287"/>
                    <a:pt x="150" y="287"/>
                  </a:cubicBezTo>
                  <a:cubicBezTo>
                    <a:pt x="188" y="287"/>
                    <a:pt x="222" y="271"/>
                    <a:pt x="247" y="247"/>
                  </a:cubicBezTo>
                  <a:cubicBezTo>
                    <a:pt x="272" y="222"/>
                    <a:pt x="287" y="188"/>
                    <a:pt x="287" y="150"/>
                  </a:cubicBezTo>
                  <a:cubicBezTo>
                    <a:pt x="287" y="112"/>
                    <a:pt x="272" y="78"/>
                    <a:pt x="247" y="5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9" name="Freeform 2518">
              <a:extLst>
                <a:ext uri="{FF2B5EF4-FFF2-40B4-BE49-F238E27FC236}">
                  <a16:creationId xmlns:a16="http://schemas.microsoft.com/office/drawing/2014/main" id="{34B70757-8457-8101-6CEE-467A6CB13709}"/>
                </a:ext>
              </a:extLst>
            </p:cNvPr>
            <p:cNvSpPr>
              <a:spLocks/>
            </p:cNvSpPr>
            <p:nvPr/>
          </p:nvSpPr>
          <p:spPr bwMode="auto">
            <a:xfrm>
              <a:off x="9956078" y="4518765"/>
              <a:ext cx="849622" cy="479144"/>
            </a:xfrm>
            <a:custGeom>
              <a:avLst/>
              <a:gdLst>
                <a:gd name="T0" fmla="*/ 74 w 148"/>
                <a:gd name="T1" fmla="*/ 85 h 85"/>
                <a:gd name="T2" fmla="*/ 4 w 148"/>
                <a:gd name="T3" fmla="*/ 47 h 85"/>
                <a:gd name="T4" fmla="*/ 3 w 148"/>
                <a:gd name="T5" fmla="*/ 46 h 85"/>
                <a:gd name="T6" fmla="*/ 0 w 148"/>
                <a:gd name="T7" fmla="*/ 43 h 85"/>
                <a:gd name="T8" fmla="*/ 3 w 148"/>
                <a:gd name="T9" fmla="*/ 39 h 85"/>
                <a:gd name="T10" fmla="*/ 4 w 148"/>
                <a:gd name="T11" fmla="*/ 39 h 85"/>
                <a:gd name="T12" fmla="*/ 74 w 148"/>
                <a:gd name="T13" fmla="*/ 0 h 85"/>
                <a:gd name="T14" fmla="*/ 145 w 148"/>
                <a:gd name="T15" fmla="*/ 39 h 85"/>
                <a:gd name="T16" fmla="*/ 146 w 148"/>
                <a:gd name="T17" fmla="*/ 39 h 85"/>
                <a:gd name="T18" fmla="*/ 148 w 148"/>
                <a:gd name="T19" fmla="*/ 43 h 85"/>
                <a:gd name="T20" fmla="*/ 145 w 148"/>
                <a:gd name="T21" fmla="*/ 46 h 85"/>
                <a:gd name="T22" fmla="*/ 145 w 148"/>
                <a:gd name="T23" fmla="*/ 47 h 85"/>
                <a:gd name="T24" fmla="*/ 74 w 148"/>
                <a:gd name="T2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85">
                  <a:moveTo>
                    <a:pt x="74" y="85"/>
                  </a:moveTo>
                  <a:cubicBezTo>
                    <a:pt x="41" y="85"/>
                    <a:pt x="14" y="58"/>
                    <a:pt x="4" y="47"/>
                  </a:cubicBezTo>
                  <a:cubicBezTo>
                    <a:pt x="3" y="46"/>
                    <a:pt x="3" y="46"/>
                    <a:pt x="3" y="46"/>
                  </a:cubicBezTo>
                  <a:cubicBezTo>
                    <a:pt x="0" y="43"/>
                    <a:pt x="0" y="43"/>
                    <a:pt x="0" y="43"/>
                  </a:cubicBezTo>
                  <a:cubicBezTo>
                    <a:pt x="3" y="39"/>
                    <a:pt x="3" y="39"/>
                    <a:pt x="3" y="39"/>
                  </a:cubicBezTo>
                  <a:cubicBezTo>
                    <a:pt x="3" y="39"/>
                    <a:pt x="3" y="39"/>
                    <a:pt x="4" y="39"/>
                  </a:cubicBezTo>
                  <a:cubicBezTo>
                    <a:pt x="14" y="27"/>
                    <a:pt x="41" y="0"/>
                    <a:pt x="74" y="0"/>
                  </a:cubicBezTo>
                  <a:cubicBezTo>
                    <a:pt x="107" y="0"/>
                    <a:pt x="135" y="27"/>
                    <a:pt x="145" y="39"/>
                  </a:cubicBezTo>
                  <a:cubicBezTo>
                    <a:pt x="145" y="39"/>
                    <a:pt x="145" y="39"/>
                    <a:pt x="146" y="39"/>
                  </a:cubicBezTo>
                  <a:cubicBezTo>
                    <a:pt x="148" y="43"/>
                    <a:pt x="148" y="43"/>
                    <a:pt x="148" y="43"/>
                  </a:cubicBezTo>
                  <a:cubicBezTo>
                    <a:pt x="145" y="46"/>
                    <a:pt x="145" y="46"/>
                    <a:pt x="145" y="46"/>
                  </a:cubicBezTo>
                  <a:cubicBezTo>
                    <a:pt x="145" y="46"/>
                    <a:pt x="145" y="46"/>
                    <a:pt x="145" y="47"/>
                  </a:cubicBezTo>
                  <a:cubicBezTo>
                    <a:pt x="135" y="58"/>
                    <a:pt x="107" y="85"/>
                    <a:pt x="74" y="8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0" name="Freeform 2519">
              <a:extLst>
                <a:ext uri="{FF2B5EF4-FFF2-40B4-BE49-F238E27FC236}">
                  <a16:creationId xmlns:a16="http://schemas.microsoft.com/office/drawing/2014/main" id="{F97B8138-FBB8-BB67-6C45-68736699A78A}"/>
                </a:ext>
              </a:extLst>
            </p:cNvPr>
            <p:cNvSpPr>
              <a:spLocks noEditPoints="1"/>
            </p:cNvSpPr>
            <p:nvPr/>
          </p:nvSpPr>
          <p:spPr bwMode="auto">
            <a:xfrm>
              <a:off x="10267704" y="4639995"/>
              <a:ext cx="235189" cy="233800"/>
            </a:xfrm>
            <a:custGeom>
              <a:avLst/>
              <a:gdLst>
                <a:gd name="T0" fmla="*/ 20 w 41"/>
                <a:gd name="T1" fmla="*/ 41 h 41"/>
                <a:gd name="T2" fmla="*/ 0 w 41"/>
                <a:gd name="T3" fmla="*/ 21 h 41"/>
                <a:gd name="T4" fmla="*/ 20 w 41"/>
                <a:gd name="T5" fmla="*/ 0 h 41"/>
                <a:gd name="T6" fmla="*/ 41 w 41"/>
                <a:gd name="T7" fmla="*/ 21 h 41"/>
                <a:gd name="T8" fmla="*/ 20 w 41"/>
                <a:gd name="T9" fmla="*/ 41 h 41"/>
                <a:gd name="T10" fmla="*/ 20 w 41"/>
                <a:gd name="T11" fmla="*/ 12 h 41"/>
                <a:gd name="T12" fmla="*/ 11 w 41"/>
                <a:gd name="T13" fmla="*/ 21 h 41"/>
                <a:gd name="T14" fmla="*/ 20 w 41"/>
                <a:gd name="T15" fmla="*/ 30 h 41"/>
                <a:gd name="T16" fmla="*/ 29 w 41"/>
                <a:gd name="T17" fmla="*/ 21 h 41"/>
                <a:gd name="T18" fmla="*/ 20 w 41"/>
                <a:gd name="T1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1">
                  <a:moveTo>
                    <a:pt x="20" y="41"/>
                  </a:moveTo>
                  <a:cubicBezTo>
                    <a:pt x="9" y="41"/>
                    <a:pt x="0" y="32"/>
                    <a:pt x="0" y="21"/>
                  </a:cubicBezTo>
                  <a:cubicBezTo>
                    <a:pt x="0" y="9"/>
                    <a:pt x="9" y="0"/>
                    <a:pt x="20" y="0"/>
                  </a:cubicBezTo>
                  <a:cubicBezTo>
                    <a:pt x="32" y="0"/>
                    <a:pt x="41" y="9"/>
                    <a:pt x="41" y="21"/>
                  </a:cubicBezTo>
                  <a:cubicBezTo>
                    <a:pt x="41" y="32"/>
                    <a:pt x="32" y="41"/>
                    <a:pt x="20" y="41"/>
                  </a:cubicBezTo>
                  <a:close/>
                  <a:moveTo>
                    <a:pt x="20" y="12"/>
                  </a:moveTo>
                  <a:cubicBezTo>
                    <a:pt x="15" y="12"/>
                    <a:pt x="11" y="15"/>
                    <a:pt x="11" y="21"/>
                  </a:cubicBezTo>
                  <a:cubicBezTo>
                    <a:pt x="11" y="26"/>
                    <a:pt x="15" y="30"/>
                    <a:pt x="20" y="30"/>
                  </a:cubicBezTo>
                  <a:cubicBezTo>
                    <a:pt x="26" y="30"/>
                    <a:pt x="29" y="26"/>
                    <a:pt x="29" y="21"/>
                  </a:cubicBezTo>
                  <a:cubicBezTo>
                    <a:pt x="29" y="15"/>
                    <a:pt x="26" y="12"/>
                    <a:pt x="20" y="1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grpSp>
      <p:grpSp>
        <p:nvGrpSpPr>
          <p:cNvPr id="11" name="Group 10">
            <a:extLst>
              <a:ext uri="{FF2B5EF4-FFF2-40B4-BE49-F238E27FC236}">
                <a16:creationId xmlns:a16="http://schemas.microsoft.com/office/drawing/2014/main" id="{ABD3DF62-5B30-26FE-91EB-82A783A81E1F}"/>
              </a:ext>
            </a:extLst>
          </p:cNvPr>
          <p:cNvGrpSpPr/>
          <p:nvPr/>
        </p:nvGrpSpPr>
        <p:grpSpPr>
          <a:xfrm>
            <a:off x="3719559" y="4129992"/>
            <a:ext cx="1831743" cy="1735833"/>
            <a:chOff x="6332538" y="4770438"/>
            <a:chExt cx="931863" cy="930275"/>
          </a:xfrm>
          <a:solidFill>
            <a:schemeClr val="bg1"/>
          </a:solidFill>
        </p:grpSpPr>
        <p:sp>
          <p:nvSpPr>
            <p:cNvPr id="12" name="Freeform 2552">
              <a:extLst>
                <a:ext uri="{FF2B5EF4-FFF2-40B4-BE49-F238E27FC236}">
                  <a16:creationId xmlns:a16="http://schemas.microsoft.com/office/drawing/2014/main" id="{3D16EC69-5031-8830-637E-B877EBF62871}"/>
                </a:ext>
              </a:extLst>
            </p:cNvPr>
            <p:cNvSpPr>
              <a:spLocks noEditPoints="1"/>
            </p:cNvSpPr>
            <p:nvPr/>
          </p:nvSpPr>
          <p:spPr bwMode="auto">
            <a:xfrm>
              <a:off x="6332538" y="4770438"/>
              <a:ext cx="931863" cy="930275"/>
            </a:xfrm>
            <a:custGeom>
              <a:avLst/>
              <a:gdLst>
                <a:gd name="T0" fmla="*/ 150 w 300"/>
                <a:gd name="T1" fmla="*/ 0 h 300"/>
                <a:gd name="T2" fmla="*/ 256 w 300"/>
                <a:gd name="T3" fmla="*/ 44 h 300"/>
                <a:gd name="T4" fmla="*/ 300 w 300"/>
                <a:gd name="T5" fmla="*/ 150 h 300"/>
                <a:gd name="T6" fmla="*/ 256 w 300"/>
                <a:gd name="T7" fmla="*/ 256 h 300"/>
                <a:gd name="T8" fmla="*/ 150 w 300"/>
                <a:gd name="T9" fmla="*/ 300 h 300"/>
                <a:gd name="T10" fmla="*/ 44 w 300"/>
                <a:gd name="T11" fmla="*/ 256 h 300"/>
                <a:gd name="T12" fmla="*/ 0 w 300"/>
                <a:gd name="T13" fmla="*/ 150 h 300"/>
                <a:gd name="T14" fmla="*/ 44 w 300"/>
                <a:gd name="T15" fmla="*/ 44 h 300"/>
                <a:gd name="T16" fmla="*/ 150 w 300"/>
                <a:gd name="T17" fmla="*/ 0 h 300"/>
                <a:gd name="T18" fmla="*/ 247 w 300"/>
                <a:gd name="T19" fmla="*/ 53 h 300"/>
                <a:gd name="T20" fmla="*/ 150 w 300"/>
                <a:gd name="T21" fmla="*/ 13 h 300"/>
                <a:gd name="T22" fmla="*/ 53 w 300"/>
                <a:gd name="T23" fmla="*/ 53 h 300"/>
                <a:gd name="T24" fmla="*/ 13 w 300"/>
                <a:gd name="T25" fmla="*/ 150 h 300"/>
                <a:gd name="T26" fmla="*/ 53 w 300"/>
                <a:gd name="T27" fmla="*/ 247 h 300"/>
                <a:gd name="T28" fmla="*/ 150 w 300"/>
                <a:gd name="T29" fmla="*/ 287 h 300"/>
                <a:gd name="T30" fmla="*/ 247 w 300"/>
                <a:gd name="T31" fmla="*/ 247 h 300"/>
                <a:gd name="T32" fmla="*/ 287 w 300"/>
                <a:gd name="T33" fmla="*/ 150 h 300"/>
                <a:gd name="T34" fmla="*/ 247 w 300"/>
                <a:gd name="T35" fmla="*/ 5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0" h="300">
                  <a:moveTo>
                    <a:pt x="150" y="0"/>
                  </a:moveTo>
                  <a:cubicBezTo>
                    <a:pt x="192" y="0"/>
                    <a:pt x="229" y="17"/>
                    <a:pt x="256" y="44"/>
                  </a:cubicBezTo>
                  <a:cubicBezTo>
                    <a:pt x="283" y="71"/>
                    <a:pt x="300" y="109"/>
                    <a:pt x="300" y="150"/>
                  </a:cubicBezTo>
                  <a:cubicBezTo>
                    <a:pt x="300" y="192"/>
                    <a:pt x="283" y="229"/>
                    <a:pt x="256" y="256"/>
                  </a:cubicBezTo>
                  <a:cubicBezTo>
                    <a:pt x="229" y="284"/>
                    <a:pt x="192" y="300"/>
                    <a:pt x="150" y="300"/>
                  </a:cubicBezTo>
                  <a:cubicBezTo>
                    <a:pt x="109" y="300"/>
                    <a:pt x="71" y="284"/>
                    <a:pt x="44" y="256"/>
                  </a:cubicBezTo>
                  <a:cubicBezTo>
                    <a:pt x="17" y="229"/>
                    <a:pt x="0" y="192"/>
                    <a:pt x="0" y="150"/>
                  </a:cubicBezTo>
                  <a:cubicBezTo>
                    <a:pt x="0" y="109"/>
                    <a:pt x="17" y="71"/>
                    <a:pt x="44" y="44"/>
                  </a:cubicBezTo>
                  <a:cubicBezTo>
                    <a:pt x="71" y="17"/>
                    <a:pt x="109" y="0"/>
                    <a:pt x="150" y="0"/>
                  </a:cubicBezTo>
                  <a:close/>
                  <a:moveTo>
                    <a:pt x="247" y="53"/>
                  </a:moveTo>
                  <a:cubicBezTo>
                    <a:pt x="222" y="29"/>
                    <a:pt x="188" y="13"/>
                    <a:pt x="150" y="13"/>
                  </a:cubicBezTo>
                  <a:cubicBezTo>
                    <a:pt x="112" y="13"/>
                    <a:pt x="78" y="29"/>
                    <a:pt x="53" y="53"/>
                  </a:cubicBezTo>
                  <a:cubicBezTo>
                    <a:pt x="29" y="78"/>
                    <a:pt x="13" y="113"/>
                    <a:pt x="13" y="150"/>
                  </a:cubicBezTo>
                  <a:cubicBezTo>
                    <a:pt x="13" y="188"/>
                    <a:pt x="29" y="223"/>
                    <a:pt x="53" y="247"/>
                  </a:cubicBezTo>
                  <a:cubicBezTo>
                    <a:pt x="78" y="272"/>
                    <a:pt x="112" y="287"/>
                    <a:pt x="150" y="287"/>
                  </a:cubicBezTo>
                  <a:cubicBezTo>
                    <a:pt x="188" y="287"/>
                    <a:pt x="222" y="272"/>
                    <a:pt x="247" y="247"/>
                  </a:cubicBezTo>
                  <a:cubicBezTo>
                    <a:pt x="272" y="223"/>
                    <a:pt x="287" y="188"/>
                    <a:pt x="287" y="150"/>
                  </a:cubicBezTo>
                  <a:cubicBezTo>
                    <a:pt x="287" y="113"/>
                    <a:pt x="272" y="78"/>
                    <a:pt x="24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3" name="Freeform 2553">
              <a:extLst>
                <a:ext uri="{FF2B5EF4-FFF2-40B4-BE49-F238E27FC236}">
                  <a16:creationId xmlns:a16="http://schemas.microsoft.com/office/drawing/2014/main" id="{A4991B19-64A1-0A64-AF2E-E316007143BE}"/>
                </a:ext>
              </a:extLst>
            </p:cNvPr>
            <p:cNvSpPr>
              <a:spLocks/>
            </p:cNvSpPr>
            <p:nvPr/>
          </p:nvSpPr>
          <p:spPr bwMode="auto">
            <a:xfrm>
              <a:off x="6748463" y="5145088"/>
              <a:ext cx="288925" cy="331788"/>
            </a:xfrm>
            <a:custGeom>
              <a:avLst/>
              <a:gdLst>
                <a:gd name="T0" fmla="*/ 92 w 93"/>
                <a:gd name="T1" fmla="*/ 58 h 107"/>
                <a:gd name="T2" fmla="*/ 92 w 93"/>
                <a:gd name="T3" fmla="*/ 58 h 107"/>
                <a:gd name="T4" fmla="*/ 82 w 93"/>
                <a:gd name="T5" fmla="*/ 48 h 107"/>
                <a:gd name="T6" fmla="*/ 80 w 93"/>
                <a:gd name="T7" fmla="*/ 48 h 107"/>
                <a:gd name="T8" fmla="*/ 79 w 93"/>
                <a:gd name="T9" fmla="*/ 48 h 107"/>
                <a:gd name="T10" fmla="*/ 70 w 93"/>
                <a:gd name="T11" fmla="*/ 40 h 107"/>
                <a:gd name="T12" fmla="*/ 59 w 93"/>
                <a:gd name="T13" fmla="*/ 41 h 107"/>
                <a:gd name="T14" fmla="*/ 54 w 93"/>
                <a:gd name="T15" fmla="*/ 38 h 107"/>
                <a:gd name="T16" fmla="*/ 49 w 93"/>
                <a:gd name="T17" fmla="*/ 36 h 107"/>
                <a:gd name="T18" fmla="*/ 43 w 93"/>
                <a:gd name="T19" fmla="*/ 39 h 107"/>
                <a:gd name="T20" fmla="*/ 43 w 93"/>
                <a:gd name="T21" fmla="*/ 39 h 107"/>
                <a:gd name="T22" fmla="*/ 43 w 93"/>
                <a:gd name="T23" fmla="*/ 8 h 107"/>
                <a:gd name="T24" fmla="*/ 34 w 93"/>
                <a:gd name="T25" fmla="*/ 0 h 107"/>
                <a:gd name="T26" fmla="*/ 26 w 93"/>
                <a:gd name="T27" fmla="*/ 8 h 107"/>
                <a:gd name="T28" fmla="*/ 26 w 93"/>
                <a:gd name="T29" fmla="*/ 64 h 107"/>
                <a:gd name="T30" fmla="*/ 26 w 93"/>
                <a:gd name="T31" fmla="*/ 65 h 107"/>
                <a:gd name="T32" fmla="*/ 17 w 93"/>
                <a:gd name="T33" fmla="*/ 52 h 107"/>
                <a:gd name="T34" fmla="*/ 5 w 93"/>
                <a:gd name="T35" fmla="*/ 49 h 107"/>
                <a:gd name="T36" fmla="*/ 2 w 93"/>
                <a:gd name="T37" fmla="*/ 60 h 107"/>
                <a:gd name="T38" fmla="*/ 18 w 93"/>
                <a:gd name="T39" fmla="*/ 84 h 107"/>
                <a:gd name="T40" fmla="*/ 19 w 93"/>
                <a:gd name="T41" fmla="*/ 85 h 107"/>
                <a:gd name="T42" fmla="*/ 31 w 93"/>
                <a:gd name="T43" fmla="*/ 107 h 107"/>
                <a:gd name="T44" fmla="*/ 80 w 93"/>
                <a:gd name="T45" fmla="*/ 107 h 107"/>
                <a:gd name="T46" fmla="*/ 88 w 93"/>
                <a:gd name="T47" fmla="*/ 87 h 107"/>
                <a:gd name="T48" fmla="*/ 92 w 93"/>
                <a:gd name="T49" fmla="*/ 5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 h="107">
                  <a:moveTo>
                    <a:pt x="92" y="58"/>
                  </a:moveTo>
                  <a:cubicBezTo>
                    <a:pt x="92" y="58"/>
                    <a:pt x="92" y="58"/>
                    <a:pt x="92" y="58"/>
                  </a:cubicBezTo>
                  <a:cubicBezTo>
                    <a:pt x="93" y="51"/>
                    <a:pt x="86" y="48"/>
                    <a:pt x="82" y="48"/>
                  </a:cubicBezTo>
                  <a:cubicBezTo>
                    <a:pt x="81" y="48"/>
                    <a:pt x="81" y="48"/>
                    <a:pt x="80" y="48"/>
                  </a:cubicBezTo>
                  <a:cubicBezTo>
                    <a:pt x="80" y="48"/>
                    <a:pt x="80" y="48"/>
                    <a:pt x="79" y="48"/>
                  </a:cubicBezTo>
                  <a:cubicBezTo>
                    <a:pt x="77" y="47"/>
                    <a:pt x="74" y="42"/>
                    <a:pt x="70" y="40"/>
                  </a:cubicBezTo>
                  <a:cubicBezTo>
                    <a:pt x="66" y="39"/>
                    <a:pt x="63" y="42"/>
                    <a:pt x="59" y="41"/>
                  </a:cubicBezTo>
                  <a:cubicBezTo>
                    <a:pt x="57" y="41"/>
                    <a:pt x="57" y="39"/>
                    <a:pt x="54" y="38"/>
                  </a:cubicBezTo>
                  <a:cubicBezTo>
                    <a:pt x="53" y="37"/>
                    <a:pt x="51" y="36"/>
                    <a:pt x="49" y="36"/>
                  </a:cubicBezTo>
                  <a:cubicBezTo>
                    <a:pt x="47" y="36"/>
                    <a:pt x="44" y="37"/>
                    <a:pt x="43" y="39"/>
                  </a:cubicBezTo>
                  <a:cubicBezTo>
                    <a:pt x="43" y="39"/>
                    <a:pt x="43" y="39"/>
                    <a:pt x="43" y="39"/>
                  </a:cubicBezTo>
                  <a:cubicBezTo>
                    <a:pt x="43" y="8"/>
                    <a:pt x="43" y="8"/>
                    <a:pt x="43" y="8"/>
                  </a:cubicBezTo>
                  <a:cubicBezTo>
                    <a:pt x="43" y="3"/>
                    <a:pt x="39" y="0"/>
                    <a:pt x="34" y="0"/>
                  </a:cubicBezTo>
                  <a:cubicBezTo>
                    <a:pt x="30" y="0"/>
                    <a:pt x="26" y="3"/>
                    <a:pt x="26" y="8"/>
                  </a:cubicBezTo>
                  <a:cubicBezTo>
                    <a:pt x="26" y="64"/>
                    <a:pt x="26" y="64"/>
                    <a:pt x="26" y="64"/>
                  </a:cubicBezTo>
                  <a:cubicBezTo>
                    <a:pt x="26" y="65"/>
                    <a:pt x="26" y="65"/>
                    <a:pt x="26" y="65"/>
                  </a:cubicBezTo>
                  <a:cubicBezTo>
                    <a:pt x="17" y="52"/>
                    <a:pt x="17" y="52"/>
                    <a:pt x="17" y="52"/>
                  </a:cubicBezTo>
                  <a:cubicBezTo>
                    <a:pt x="14" y="48"/>
                    <a:pt x="9" y="47"/>
                    <a:pt x="5" y="49"/>
                  </a:cubicBezTo>
                  <a:cubicBezTo>
                    <a:pt x="1" y="51"/>
                    <a:pt x="0" y="57"/>
                    <a:pt x="2" y="60"/>
                  </a:cubicBezTo>
                  <a:cubicBezTo>
                    <a:pt x="18" y="84"/>
                    <a:pt x="18" y="84"/>
                    <a:pt x="18" y="84"/>
                  </a:cubicBezTo>
                  <a:cubicBezTo>
                    <a:pt x="19" y="84"/>
                    <a:pt x="19" y="85"/>
                    <a:pt x="19" y="85"/>
                  </a:cubicBezTo>
                  <a:cubicBezTo>
                    <a:pt x="31" y="107"/>
                    <a:pt x="31" y="107"/>
                    <a:pt x="31" y="107"/>
                  </a:cubicBezTo>
                  <a:cubicBezTo>
                    <a:pt x="80" y="107"/>
                    <a:pt x="80" y="107"/>
                    <a:pt x="80" y="107"/>
                  </a:cubicBezTo>
                  <a:cubicBezTo>
                    <a:pt x="88" y="87"/>
                    <a:pt x="88" y="87"/>
                    <a:pt x="88" y="87"/>
                  </a:cubicBezTo>
                  <a:cubicBezTo>
                    <a:pt x="92" y="58"/>
                    <a:pt x="92" y="58"/>
                    <a:pt x="92"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sp>
          <p:nvSpPr>
            <p:cNvPr id="14" name="Freeform 2554">
              <a:extLst>
                <a:ext uri="{FF2B5EF4-FFF2-40B4-BE49-F238E27FC236}">
                  <a16:creationId xmlns:a16="http://schemas.microsoft.com/office/drawing/2014/main" id="{2618ADDD-333F-3D79-044C-63836EA7A0F9}"/>
                </a:ext>
              </a:extLst>
            </p:cNvPr>
            <p:cNvSpPr>
              <a:spLocks noEditPoints="1"/>
            </p:cNvSpPr>
            <p:nvPr/>
          </p:nvSpPr>
          <p:spPr bwMode="auto">
            <a:xfrm>
              <a:off x="6562725" y="4992688"/>
              <a:ext cx="377825" cy="388938"/>
            </a:xfrm>
            <a:custGeom>
              <a:avLst/>
              <a:gdLst>
                <a:gd name="T0" fmla="*/ 74 w 122"/>
                <a:gd name="T1" fmla="*/ 76 h 125"/>
                <a:gd name="T2" fmla="*/ 81 w 122"/>
                <a:gd name="T3" fmla="*/ 82 h 125"/>
                <a:gd name="T4" fmla="*/ 81 w 122"/>
                <a:gd name="T5" fmla="*/ 66 h 125"/>
                <a:gd name="T6" fmla="*/ 78 w 122"/>
                <a:gd name="T7" fmla="*/ 57 h 125"/>
                <a:gd name="T8" fmla="*/ 94 w 122"/>
                <a:gd name="T9" fmla="*/ 41 h 125"/>
                <a:gd name="T10" fmla="*/ 110 w 122"/>
                <a:gd name="T11" fmla="*/ 57 h 125"/>
                <a:gd name="T12" fmla="*/ 108 w 122"/>
                <a:gd name="T13" fmla="*/ 65 h 125"/>
                <a:gd name="T14" fmla="*/ 108 w 122"/>
                <a:gd name="T15" fmla="*/ 81 h 125"/>
                <a:gd name="T16" fmla="*/ 122 w 122"/>
                <a:gd name="T17" fmla="*/ 57 h 125"/>
                <a:gd name="T18" fmla="*/ 94 w 122"/>
                <a:gd name="T19" fmla="*/ 29 h 125"/>
                <a:gd name="T20" fmla="*/ 66 w 122"/>
                <a:gd name="T21" fmla="*/ 57 h 125"/>
                <a:gd name="T22" fmla="*/ 68 w 122"/>
                <a:gd name="T23" fmla="*/ 66 h 125"/>
                <a:gd name="T24" fmla="*/ 38 w 122"/>
                <a:gd name="T25" fmla="*/ 85 h 125"/>
                <a:gd name="T26" fmla="*/ 29 w 122"/>
                <a:gd name="T27" fmla="*/ 80 h 125"/>
                <a:gd name="T28" fmla="*/ 29 w 122"/>
                <a:gd name="T29" fmla="*/ 46 h 125"/>
                <a:gd name="T30" fmla="*/ 46 w 122"/>
                <a:gd name="T31" fmla="*/ 23 h 125"/>
                <a:gd name="T32" fmla="*/ 23 w 122"/>
                <a:gd name="T33" fmla="*/ 0 h 125"/>
                <a:gd name="T34" fmla="*/ 0 w 122"/>
                <a:gd name="T35" fmla="*/ 23 h 125"/>
                <a:gd name="T36" fmla="*/ 17 w 122"/>
                <a:gd name="T37" fmla="*/ 46 h 125"/>
                <a:gd name="T38" fmla="*/ 17 w 122"/>
                <a:gd name="T39" fmla="*/ 80 h 125"/>
                <a:gd name="T40" fmla="*/ 0 w 122"/>
                <a:gd name="T41" fmla="*/ 102 h 125"/>
                <a:gd name="T42" fmla="*/ 23 w 122"/>
                <a:gd name="T43" fmla="*/ 125 h 125"/>
                <a:gd name="T44" fmla="*/ 46 w 122"/>
                <a:gd name="T45" fmla="*/ 102 h 125"/>
                <a:gd name="T46" fmla="*/ 45 w 122"/>
                <a:gd name="T47" fmla="*/ 95 h 125"/>
                <a:gd name="T48" fmla="*/ 74 w 122"/>
                <a:gd name="T49" fmla="*/ 76 h 125"/>
                <a:gd name="T50" fmla="*/ 14 w 122"/>
                <a:gd name="T51" fmla="*/ 23 h 125"/>
                <a:gd name="T52" fmla="*/ 23 w 122"/>
                <a:gd name="T53" fmla="*/ 14 h 125"/>
                <a:gd name="T54" fmla="*/ 32 w 122"/>
                <a:gd name="T55" fmla="*/ 23 h 125"/>
                <a:gd name="T56" fmla="*/ 23 w 122"/>
                <a:gd name="T57" fmla="*/ 32 h 125"/>
                <a:gd name="T58" fmla="*/ 14 w 122"/>
                <a:gd name="T59" fmla="*/ 23 h 125"/>
                <a:gd name="T60" fmla="*/ 23 w 122"/>
                <a:gd name="T61" fmla="*/ 111 h 125"/>
                <a:gd name="T62" fmla="*/ 14 w 122"/>
                <a:gd name="T63" fmla="*/ 102 h 125"/>
                <a:gd name="T64" fmla="*/ 23 w 122"/>
                <a:gd name="T65" fmla="*/ 93 h 125"/>
                <a:gd name="T66" fmla="*/ 32 w 122"/>
                <a:gd name="T67" fmla="*/ 102 h 125"/>
                <a:gd name="T68" fmla="*/ 23 w 122"/>
                <a:gd name="T69" fmla="*/ 11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 h="125">
                  <a:moveTo>
                    <a:pt x="74" y="76"/>
                  </a:moveTo>
                  <a:cubicBezTo>
                    <a:pt x="76" y="78"/>
                    <a:pt x="78" y="80"/>
                    <a:pt x="81" y="82"/>
                  </a:cubicBezTo>
                  <a:cubicBezTo>
                    <a:pt x="81" y="66"/>
                    <a:pt x="81" y="66"/>
                    <a:pt x="81" y="66"/>
                  </a:cubicBezTo>
                  <a:cubicBezTo>
                    <a:pt x="79" y="64"/>
                    <a:pt x="78" y="61"/>
                    <a:pt x="78" y="57"/>
                  </a:cubicBezTo>
                  <a:cubicBezTo>
                    <a:pt x="78" y="48"/>
                    <a:pt x="85" y="41"/>
                    <a:pt x="94" y="41"/>
                  </a:cubicBezTo>
                  <a:cubicBezTo>
                    <a:pt x="103" y="41"/>
                    <a:pt x="110" y="48"/>
                    <a:pt x="110" y="57"/>
                  </a:cubicBezTo>
                  <a:cubicBezTo>
                    <a:pt x="110" y="60"/>
                    <a:pt x="109" y="62"/>
                    <a:pt x="108" y="65"/>
                  </a:cubicBezTo>
                  <a:cubicBezTo>
                    <a:pt x="108" y="81"/>
                    <a:pt x="108" y="81"/>
                    <a:pt x="108" y="81"/>
                  </a:cubicBezTo>
                  <a:cubicBezTo>
                    <a:pt x="116" y="76"/>
                    <a:pt x="122" y="67"/>
                    <a:pt x="122" y="57"/>
                  </a:cubicBezTo>
                  <a:cubicBezTo>
                    <a:pt x="122" y="42"/>
                    <a:pt x="109" y="29"/>
                    <a:pt x="94" y="29"/>
                  </a:cubicBezTo>
                  <a:cubicBezTo>
                    <a:pt x="79" y="29"/>
                    <a:pt x="66" y="42"/>
                    <a:pt x="66" y="57"/>
                  </a:cubicBezTo>
                  <a:cubicBezTo>
                    <a:pt x="66" y="60"/>
                    <a:pt x="67" y="63"/>
                    <a:pt x="68" y="66"/>
                  </a:cubicBezTo>
                  <a:cubicBezTo>
                    <a:pt x="38" y="85"/>
                    <a:pt x="38" y="85"/>
                    <a:pt x="38" y="85"/>
                  </a:cubicBezTo>
                  <a:cubicBezTo>
                    <a:pt x="36" y="83"/>
                    <a:pt x="32" y="81"/>
                    <a:pt x="29" y="80"/>
                  </a:cubicBezTo>
                  <a:cubicBezTo>
                    <a:pt x="29" y="46"/>
                    <a:pt x="29" y="46"/>
                    <a:pt x="29" y="46"/>
                  </a:cubicBezTo>
                  <a:cubicBezTo>
                    <a:pt x="39" y="43"/>
                    <a:pt x="46" y="34"/>
                    <a:pt x="46" y="23"/>
                  </a:cubicBezTo>
                  <a:cubicBezTo>
                    <a:pt x="46" y="11"/>
                    <a:pt x="36" y="0"/>
                    <a:pt x="23" y="0"/>
                  </a:cubicBezTo>
                  <a:cubicBezTo>
                    <a:pt x="10" y="0"/>
                    <a:pt x="0" y="11"/>
                    <a:pt x="0" y="23"/>
                  </a:cubicBezTo>
                  <a:cubicBezTo>
                    <a:pt x="0" y="34"/>
                    <a:pt x="7" y="43"/>
                    <a:pt x="17" y="46"/>
                  </a:cubicBezTo>
                  <a:cubicBezTo>
                    <a:pt x="17" y="80"/>
                    <a:pt x="17" y="80"/>
                    <a:pt x="17" y="80"/>
                  </a:cubicBezTo>
                  <a:cubicBezTo>
                    <a:pt x="7" y="83"/>
                    <a:pt x="0" y="92"/>
                    <a:pt x="0" y="102"/>
                  </a:cubicBezTo>
                  <a:cubicBezTo>
                    <a:pt x="0" y="115"/>
                    <a:pt x="10" y="125"/>
                    <a:pt x="23" y="125"/>
                  </a:cubicBezTo>
                  <a:cubicBezTo>
                    <a:pt x="36" y="125"/>
                    <a:pt x="46" y="115"/>
                    <a:pt x="46" y="102"/>
                  </a:cubicBezTo>
                  <a:cubicBezTo>
                    <a:pt x="46" y="100"/>
                    <a:pt x="46" y="97"/>
                    <a:pt x="45" y="95"/>
                  </a:cubicBezTo>
                  <a:lnTo>
                    <a:pt x="74" y="76"/>
                  </a:lnTo>
                  <a:close/>
                  <a:moveTo>
                    <a:pt x="14" y="23"/>
                  </a:moveTo>
                  <a:cubicBezTo>
                    <a:pt x="14" y="18"/>
                    <a:pt x="18" y="14"/>
                    <a:pt x="23" y="14"/>
                  </a:cubicBezTo>
                  <a:cubicBezTo>
                    <a:pt x="28" y="14"/>
                    <a:pt x="32" y="18"/>
                    <a:pt x="32" y="23"/>
                  </a:cubicBezTo>
                  <a:cubicBezTo>
                    <a:pt x="32" y="28"/>
                    <a:pt x="28" y="32"/>
                    <a:pt x="23" y="32"/>
                  </a:cubicBezTo>
                  <a:cubicBezTo>
                    <a:pt x="18" y="32"/>
                    <a:pt x="14" y="28"/>
                    <a:pt x="14" y="23"/>
                  </a:cubicBezTo>
                  <a:close/>
                  <a:moveTo>
                    <a:pt x="23" y="111"/>
                  </a:moveTo>
                  <a:cubicBezTo>
                    <a:pt x="18" y="111"/>
                    <a:pt x="14" y="107"/>
                    <a:pt x="14" y="102"/>
                  </a:cubicBezTo>
                  <a:cubicBezTo>
                    <a:pt x="14" y="97"/>
                    <a:pt x="18" y="93"/>
                    <a:pt x="23" y="93"/>
                  </a:cubicBezTo>
                  <a:cubicBezTo>
                    <a:pt x="28" y="93"/>
                    <a:pt x="32" y="97"/>
                    <a:pt x="32" y="102"/>
                  </a:cubicBezTo>
                  <a:cubicBezTo>
                    <a:pt x="32" y="107"/>
                    <a:pt x="28" y="111"/>
                    <a:pt x="23" y="1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504"/>
            </a:p>
          </p:txBody>
        </p:sp>
      </p:grpSp>
      <p:grpSp>
        <p:nvGrpSpPr>
          <p:cNvPr id="15" name="Group 14">
            <a:extLst>
              <a:ext uri="{FF2B5EF4-FFF2-40B4-BE49-F238E27FC236}">
                <a16:creationId xmlns:a16="http://schemas.microsoft.com/office/drawing/2014/main" id="{D229F074-4EE2-FACC-5758-3287421E9E0A}"/>
              </a:ext>
            </a:extLst>
          </p:cNvPr>
          <p:cNvGrpSpPr/>
          <p:nvPr/>
        </p:nvGrpSpPr>
        <p:grpSpPr>
          <a:xfrm>
            <a:off x="6188209" y="1450547"/>
            <a:ext cx="2755509" cy="4643061"/>
            <a:chOff x="6306437" y="1407233"/>
            <a:chExt cx="2330370" cy="4643061"/>
          </a:xfrm>
          <a:solidFill>
            <a:srgbClr val="00867F"/>
          </a:solidFill>
        </p:grpSpPr>
        <p:sp>
          <p:nvSpPr>
            <p:cNvPr id="16" name="Rectangle 15">
              <a:extLst>
                <a:ext uri="{FF2B5EF4-FFF2-40B4-BE49-F238E27FC236}">
                  <a16:creationId xmlns:a16="http://schemas.microsoft.com/office/drawing/2014/main" id="{EFF97767-A889-3C41-EE05-56C7BFCE8FD9}"/>
                </a:ext>
              </a:extLst>
            </p:cNvPr>
            <p:cNvSpPr/>
            <p:nvPr/>
          </p:nvSpPr>
          <p:spPr>
            <a:xfrm>
              <a:off x="6306437" y="1407233"/>
              <a:ext cx="2330370" cy="34510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a:p>
              <a:pPr algn="ctr"/>
              <a:r>
                <a:rPr lang="en-US" sz="4000" dirty="0">
                  <a:solidFill>
                    <a:schemeClr val="bg1"/>
                  </a:solidFill>
                  <a:latin typeface="+mj-lt"/>
                </a:rPr>
                <a:t>Unpublish</a:t>
              </a:r>
            </a:p>
          </p:txBody>
        </p:sp>
        <p:sp>
          <p:nvSpPr>
            <p:cNvPr id="17" name="Oval 16">
              <a:extLst>
                <a:ext uri="{FF2B5EF4-FFF2-40B4-BE49-F238E27FC236}">
                  <a16:creationId xmlns:a16="http://schemas.microsoft.com/office/drawing/2014/main" id="{221DC52E-35C4-372F-C621-2A0140F09C47}"/>
                </a:ext>
              </a:extLst>
            </p:cNvPr>
            <p:cNvSpPr/>
            <p:nvPr/>
          </p:nvSpPr>
          <p:spPr>
            <a:xfrm>
              <a:off x="6306437" y="3716066"/>
              <a:ext cx="2330370" cy="233422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19" name="Group 18">
            <a:extLst>
              <a:ext uri="{FF2B5EF4-FFF2-40B4-BE49-F238E27FC236}">
                <a16:creationId xmlns:a16="http://schemas.microsoft.com/office/drawing/2014/main" id="{2C3E74AB-975B-5DF8-FFC7-85D53D21E608}"/>
              </a:ext>
            </a:extLst>
          </p:cNvPr>
          <p:cNvGrpSpPr/>
          <p:nvPr/>
        </p:nvGrpSpPr>
        <p:grpSpPr>
          <a:xfrm>
            <a:off x="6686550" y="4129992"/>
            <a:ext cx="1805940" cy="1735833"/>
            <a:chOff x="4484688" y="2984500"/>
            <a:chExt cx="3492500" cy="3529013"/>
          </a:xfrm>
          <a:solidFill>
            <a:schemeClr val="bg1"/>
          </a:solidFill>
        </p:grpSpPr>
        <p:sp>
          <p:nvSpPr>
            <p:cNvPr id="20" name="Freeform 953">
              <a:extLst>
                <a:ext uri="{FF2B5EF4-FFF2-40B4-BE49-F238E27FC236}">
                  <a16:creationId xmlns:a16="http://schemas.microsoft.com/office/drawing/2014/main" id="{42391E6F-9024-859B-6E3A-F0B807BEB5BF}"/>
                </a:ext>
              </a:extLst>
            </p:cNvPr>
            <p:cNvSpPr>
              <a:spLocks noEditPoints="1"/>
            </p:cNvSpPr>
            <p:nvPr/>
          </p:nvSpPr>
          <p:spPr bwMode="auto">
            <a:xfrm>
              <a:off x="4484688" y="2984500"/>
              <a:ext cx="3492500" cy="3529013"/>
            </a:xfrm>
            <a:custGeom>
              <a:avLst/>
              <a:gdLst>
                <a:gd name="T0" fmla="*/ 919 w 1838"/>
                <a:gd name="T1" fmla="*/ 0 h 1838"/>
                <a:gd name="T2" fmla="*/ 1569 w 1838"/>
                <a:gd name="T3" fmla="*/ 269 h 1838"/>
                <a:gd name="T4" fmla="*/ 1838 w 1838"/>
                <a:gd name="T5" fmla="*/ 919 h 1838"/>
                <a:gd name="T6" fmla="*/ 1569 w 1838"/>
                <a:gd name="T7" fmla="*/ 1569 h 1838"/>
                <a:gd name="T8" fmla="*/ 919 w 1838"/>
                <a:gd name="T9" fmla="*/ 1838 h 1838"/>
                <a:gd name="T10" fmla="*/ 269 w 1838"/>
                <a:gd name="T11" fmla="*/ 1569 h 1838"/>
                <a:gd name="T12" fmla="*/ 0 w 1838"/>
                <a:gd name="T13" fmla="*/ 919 h 1838"/>
                <a:gd name="T14" fmla="*/ 269 w 1838"/>
                <a:gd name="T15" fmla="*/ 269 h 1838"/>
                <a:gd name="T16" fmla="*/ 919 w 1838"/>
                <a:gd name="T17" fmla="*/ 0 h 1838"/>
                <a:gd name="T18" fmla="*/ 1513 w 1838"/>
                <a:gd name="T19" fmla="*/ 325 h 1838"/>
                <a:gd name="T20" fmla="*/ 919 w 1838"/>
                <a:gd name="T21" fmla="*/ 80 h 1838"/>
                <a:gd name="T22" fmla="*/ 325 w 1838"/>
                <a:gd name="T23" fmla="*/ 325 h 1838"/>
                <a:gd name="T24" fmla="*/ 80 w 1838"/>
                <a:gd name="T25" fmla="*/ 919 h 1838"/>
                <a:gd name="T26" fmla="*/ 325 w 1838"/>
                <a:gd name="T27" fmla="*/ 1513 h 1838"/>
                <a:gd name="T28" fmla="*/ 919 w 1838"/>
                <a:gd name="T29" fmla="*/ 1758 h 1838"/>
                <a:gd name="T30" fmla="*/ 1513 w 1838"/>
                <a:gd name="T31" fmla="*/ 1513 h 1838"/>
                <a:gd name="T32" fmla="*/ 1758 w 1838"/>
                <a:gd name="T33" fmla="*/ 919 h 1838"/>
                <a:gd name="T34" fmla="*/ 1513 w 1838"/>
                <a:gd name="T35" fmla="*/ 325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38" h="1838">
                  <a:moveTo>
                    <a:pt x="919" y="0"/>
                  </a:moveTo>
                  <a:cubicBezTo>
                    <a:pt x="1173" y="0"/>
                    <a:pt x="1403" y="103"/>
                    <a:pt x="1569" y="269"/>
                  </a:cubicBezTo>
                  <a:cubicBezTo>
                    <a:pt x="1735" y="435"/>
                    <a:pt x="1838" y="665"/>
                    <a:pt x="1838" y="919"/>
                  </a:cubicBezTo>
                  <a:cubicBezTo>
                    <a:pt x="1838" y="1173"/>
                    <a:pt x="1735" y="1403"/>
                    <a:pt x="1569" y="1569"/>
                  </a:cubicBezTo>
                  <a:cubicBezTo>
                    <a:pt x="1403" y="1735"/>
                    <a:pt x="1173" y="1838"/>
                    <a:pt x="919" y="1838"/>
                  </a:cubicBezTo>
                  <a:cubicBezTo>
                    <a:pt x="665" y="1838"/>
                    <a:pt x="435" y="1735"/>
                    <a:pt x="269" y="1569"/>
                  </a:cubicBezTo>
                  <a:cubicBezTo>
                    <a:pt x="103" y="1403"/>
                    <a:pt x="0" y="1173"/>
                    <a:pt x="0" y="919"/>
                  </a:cubicBezTo>
                  <a:cubicBezTo>
                    <a:pt x="0" y="665"/>
                    <a:pt x="103" y="435"/>
                    <a:pt x="269" y="269"/>
                  </a:cubicBezTo>
                  <a:cubicBezTo>
                    <a:pt x="435" y="103"/>
                    <a:pt x="665" y="0"/>
                    <a:pt x="919" y="0"/>
                  </a:cubicBezTo>
                  <a:close/>
                  <a:moveTo>
                    <a:pt x="1513" y="325"/>
                  </a:moveTo>
                  <a:cubicBezTo>
                    <a:pt x="1361" y="174"/>
                    <a:pt x="1151" y="80"/>
                    <a:pt x="919" y="80"/>
                  </a:cubicBezTo>
                  <a:cubicBezTo>
                    <a:pt x="687" y="80"/>
                    <a:pt x="477" y="174"/>
                    <a:pt x="325" y="325"/>
                  </a:cubicBezTo>
                  <a:cubicBezTo>
                    <a:pt x="174" y="477"/>
                    <a:pt x="80" y="687"/>
                    <a:pt x="80" y="919"/>
                  </a:cubicBezTo>
                  <a:cubicBezTo>
                    <a:pt x="80" y="1151"/>
                    <a:pt x="174" y="1361"/>
                    <a:pt x="325" y="1513"/>
                  </a:cubicBezTo>
                  <a:cubicBezTo>
                    <a:pt x="477" y="1664"/>
                    <a:pt x="687" y="1758"/>
                    <a:pt x="919" y="1758"/>
                  </a:cubicBezTo>
                  <a:cubicBezTo>
                    <a:pt x="1151" y="1758"/>
                    <a:pt x="1361" y="1664"/>
                    <a:pt x="1513" y="1513"/>
                  </a:cubicBezTo>
                  <a:cubicBezTo>
                    <a:pt x="1664" y="1361"/>
                    <a:pt x="1758" y="1151"/>
                    <a:pt x="1758" y="919"/>
                  </a:cubicBezTo>
                  <a:cubicBezTo>
                    <a:pt x="1758" y="687"/>
                    <a:pt x="1664" y="477"/>
                    <a:pt x="1513" y="3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1" name="Freeform 954">
              <a:extLst>
                <a:ext uri="{FF2B5EF4-FFF2-40B4-BE49-F238E27FC236}">
                  <a16:creationId xmlns:a16="http://schemas.microsoft.com/office/drawing/2014/main" id="{6C5A660D-B20F-E832-F219-ED64128D16CF}"/>
                </a:ext>
              </a:extLst>
            </p:cNvPr>
            <p:cNvSpPr>
              <a:spLocks noEditPoints="1"/>
            </p:cNvSpPr>
            <p:nvPr/>
          </p:nvSpPr>
          <p:spPr bwMode="auto">
            <a:xfrm>
              <a:off x="5270500" y="3779838"/>
              <a:ext cx="1919287" cy="1938338"/>
            </a:xfrm>
            <a:custGeom>
              <a:avLst/>
              <a:gdLst>
                <a:gd name="T0" fmla="*/ 1010 w 1010"/>
                <a:gd name="T1" fmla="*/ 505 h 1010"/>
                <a:gd name="T2" fmla="*/ 0 w 1010"/>
                <a:gd name="T3" fmla="*/ 505 h 1010"/>
                <a:gd name="T4" fmla="*/ 529 w 1010"/>
                <a:gd name="T5" fmla="*/ 50 h 1010"/>
                <a:gd name="T6" fmla="*/ 696 w 1010"/>
                <a:gd name="T7" fmla="*/ 270 h 1010"/>
                <a:gd name="T8" fmla="*/ 529 w 1010"/>
                <a:gd name="T9" fmla="*/ 50 h 1010"/>
                <a:gd name="T10" fmla="*/ 352 w 1010"/>
                <a:gd name="T11" fmla="*/ 175 h 1010"/>
                <a:gd name="T12" fmla="*/ 482 w 1010"/>
                <a:gd name="T13" fmla="*/ 270 h 1010"/>
                <a:gd name="T14" fmla="*/ 641 w 1010"/>
                <a:gd name="T15" fmla="*/ 67 h 1010"/>
                <a:gd name="T16" fmla="*/ 745 w 1010"/>
                <a:gd name="T17" fmla="*/ 270 h 1010"/>
                <a:gd name="T18" fmla="*/ 641 w 1010"/>
                <a:gd name="T19" fmla="*/ 67 h 1010"/>
                <a:gd name="T20" fmla="*/ 112 w 1010"/>
                <a:gd name="T21" fmla="*/ 270 h 1010"/>
                <a:gd name="T22" fmla="*/ 310 w 1010"/>
                <a:gd name="T23" fmla="*/ 154 h 1010"/>
                <a:gd name="T24" fmla="*/ 923 w 1010"/>
                <a:gd name="T25" fmla="*/ 317 h 1010"/>
                <a:gd name="T26" fmla="*/ 775 w 1010"/>
                <a:gd name="T27" fmla="*/ 482 h 1010"/>
                <a:gd name="T28" fmla="*/ 923 w 1010"/>
                <a:gd name="T29" fmla="*/ 317 h 1010"/>
                <a:gd name="T30" fmla="*/ 529 w 1010"/>
                <a:gd name="T31" fmla="*/ 317 h 1010"/>
                <a:gd name="T32" fmla="*/ 728 w 1010"/>
                <a:gd name="T33" fmla="*/ 482 h 1010"/>
                <a:gd name="T34" fmla="*/ 482 w 1010"/>
                <a:gd name="T35" fmla="*/ 317 h 1010"/>
                <a:gd name="T36" fmla="*/ 282 w 1010"/>
                <a:gd name="T37" fmla="*/ 482 h 1010"/>
                <a:gd name="T38" fmla="*/ 482 w 1010"/>
                <a:gd name="T39" fmla="*/ 317 h 1010"/>
                <a:gd name="T40" fmla="*/ 87 w 1010"/>
                <a:gd name="T41" fmla="*/ 317 h 1010"/>
                <a:gd name="T42" fmla="*/ 235 w 1010"/>
                <a:gd name="T43" fmla="*/ 482 h 1010"/>
                <a:gd name="T44" fmla="*/ 963 w 1010"/>
                <a:gd name="T45" fmla="*/ 529 h 1010"/>
                <a:gd name="T46" fmla="*/ 756 w 1010"/>
                <a:gd name="T47" fmla="*/ 693 h 1010"/>
                <a:gd name="T48" fmla="*/ 963 w 1010"/>
                <a:gd name="T49" fmla="*/ 529 h 1010"/>
                <a:gd name="T50" fmla="*/ 529 w 1010"/>
                <a:gd name="T51" fmla="*/ 529 h 1010"/>
                <a:gd name="T52" fmla="*/ 708 w 1010"/>
                <a:gd name="T53" fmla="*/ 693 h 1010"/>
                <a:gd name="T54" fmla="*/ 482 w 1010"/>
                <a:gd name="T55" fmla="*/ 529 h 1010"/>
                <a:gd name="T56" fmla="*/ 302 w 1010"/>
                <a:gd name="T57" fmla="*/ 693 h 1010"/>
                <a:gd name="T58" fmla="*/ 482 w 1010"/>
                <a:gd name="T59" fmla="*/ 529 h 1010"/>
                <a:gd name="T60" fmla="*/ 47 w 1010"/>
                <a:gd name="T61" fmla="*/ 529 h 1010"/>
                <a:gd name="T62" fmla="*/ 254 w 1010"/>
                <a:gd name="T63" fmla="*/ 693 h 1010"/>
                <a:gd name="T64" fmla="*/ 899 w 1010"/>
                <a:gd name="T65" fmla="*/ 740 h 1010"/>
                <a:gd name="T66" fmla="*/ 700 w 1010"/>
                <a:gd name="T67" fmla="*/ 856 h 1010"/>
                <a:gd name="T68" fmla="*/ 899 w 1010"/>
                <a:gd name="T69" fmla="*/ 740 h 1010"/>
                <a:gd name="T70" fmla="*/ 529 w 1010"/>
                <a:gd name="T71" fmla="*/ 740 h 1010"/>
                <a:gd name="T72" fmla="*/ 659 w 1010"/>
                <a:gd name="T73" fmla="*/ 835 h 1010"/>
                <a:gd name="T74" fmla="*/ 482 w 1010"/>
                <a:gd name="T75" fmla="*/ 740 h 1010"/>
                <a:gd name="T76" fmla="*/ 352 w 1010"/>
                <a:gd name="T77" fmla="*/ 835 h 1010"/>
                <a:gd name="T78" fmla="*/ 482 w 1010"/>
                <a:gd name="T79" fmla="*/ 740 h 1010"/>
                <a:gd name="T80" fmla="*/ 111 w 1010"/>
                <a:gd name="T81" fmla="*/ 740 h 1010"/>
                <a:gd name="T82" fmla="*/ 310 w 1010"/>
                <a:gd name="T83" fmla="*/ 856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10" h="1010">
                  <a:moveTo>
                    <a:pt x="505" y="0"/>
                  </a:moveTo>
                  <a:cubicBezTo>
                    <a:pt x="784" y="0"/>
                    <a:pt x="1010" y="226"/>
                    <a:pt x="1010" y="505"/>
                  </a:cubicBezTo>
                  <a:cubicBezTo>
                    <a:pt x="1010" y="784"/>
                    <a:pt x="784" y="1010"/>
                    <a:pt x="505" y="1010"/>
                  </a:cubicBezTo>
                  <a:cubicBezTo>
                    <a:pt x="226" y="1010"/>
                    <a:pt x="0" y="784"/>
                    <a:pt x="0" y="505"/>
                  </a:cubicBezTo>
                  <a:cubicBezTo>
                    <a:pt x="0" y="226"/>
                    <a:pt x="226" y="0"/>
                    <a:pt x="505" y="0"/>
                  </a:cubicBezTo>
                  <a:close/>
                  <a:moveTo>
                    <a:pt x="529" y="50"/>
                  </a:moveTo>
                  <a:cubicBezTo>
                    <a:pt x="529" y="270"/>
                    <a:pt x="529" y="270"/>
                    <a:pt x="529" y="270"/>
                  </a:cubicBezTo>
                  <a:cubicBezTo>
                    <a:pt x="696" y="270"/>
                    <a:pt x="696" y="270"/>
                    <a:pt x="696" y="270"/>
                  </a:cubicBezTo>
                  <a:cubicBezTo>
                    <a:pt x="685" y="235"/>
                    <a:pt x="673" y="203"/>
                    <a:pt x="659" y="175"/>
                  </a:cubicBezTo>
                  <a:cubicBezTo>
                    <a:pt x="622" y="104"/>
                    <a:pt x="576" y="60"/>
                    <a:pt x="529" y="50"/>
                  </a:cubicBezTo>
                  <a:close/>
                  <a:moveTo>
                    <a:pt x="482" y="50"/>
                  </a:moveTo>
                  <a:cubicBezTo>
                    <a:pt x="434" y="60"/>
                    <a:pt x="388" y="104"/>
                    <a:pt x="352" y="175"/>
                  </a:cubicBezTo>
                  <a:cubicBezTo>
                    <a:pt x="337" y="203"/>
                    <a:pt x="325" y="235"/>
                    <a:pt x="314" y="270"/>
                  </a:cubicBezTo>
                  <a:cubicBezTo>
                    <a:pt x="482" y="270"/>
                    <a:pt x="482" y="270"/>
                    <a:pt x="482" y="270"/>
                  </a:cubicBezTo>
                  <a:lnTo>
                    <a:pt x="482" y="50"/>
                  </a:lnTo>
                  <a:close/>
                  <a:moveTo>
                    <a:pt x="641" y="67"/>
                  </a:moveTo>
                  <a:cubicBezTo>
                    <a:pt x="663" y="91"/>
                    <a:pt x="683" y="120"/>
                    <a:pt x="700" y="154"/>
                  </a:cubicBezTo>
                  <a:cubicBezTo>
                    <a:pt x="718" y="188"/>
                    <a:pt x="733" y="227"/>
                    <a:pt x="745" y="270"/>
                  </a:cubicBezTo>
                  <a:cubicBezTo>
                    <a:pt x="898" y="270"/>
                    <a:pt x="898" y="270"/>
                    <a:pt x="898" y="270"/>
                  </a:cubicBezTo>
                  <a:cubicBezTo>
                    <a:pt x="841" y="174"/>
                    <a:pt x="750" y="101"/>
                    <a:pt x="641" y="67"/>
                  </a:cubicBezTo>
                  <a:close/>
                  <a:moveTo>
                    <a:pt x="369" y="67"/>
                  </a:moveTo>
                  <a:cubicBezTo>
                    <a:pt x="260" y="101"/>
                    <a:pt x="169" y="174"/>
                    <a:pt x="112" y="270"/>
                  </a:cubicBezTo>
                  <a:cubicBezTo>
                    <a:pt x="265" y="270"/>
                    <a:pt x="265" y="270"/>
                    <a:pt x="265" y="270"/>
                  </a:cubicBezTo>
                  <a:cubicBezTo>
                    <a:pt x="277" y="227"/>
                    <a:pt x="292" y="188"/>
                    <a:pt x="310" y="154"/>
                  </a:cubicBezTo>
                  <a:cubicBezTo>
                    <a:pt x="327" y="120"/>
                    <a:pt x="347" y="91"/>
                    <a:pt x="369" y="67"/>
                  </a:cubicBezTo>
                  <a:close/>
                  <a:moveTo>
                    <a:pt x="923" y="317"/>
                  </a:moveTo>
                  <a:cubicBezTo>
                    <a:pt x="756" y="317"/>
                    <a:pt x="756" y="317"/>
                    <a:pt x="756" y="317"/>
                  </a:cubicBezTo>
                  <a:cubicBezTo>
                    <a:pt x="767" y="368"/>
                    <a:pt x="774" y="424"/>
                    <a:pt x="775" y="482"/>
                  </a:cubicBezTo>
                  <a:cubicBezTo>
                    <a:pt x="963" y="482"/>
                    <a:pt x="963" y="482"/>
                    <a:pt x="963" y="482"/>
                  </a:cubicBezTo>
                  <a:cubicBezTo>
                    <a:pt x="960" y="423"/>
                    <a:pt x="946" y="368"/>
                    <a:pt x="923" y="317"/>
                  </a:cubicBezTo>
                  <a:close/>
                  <a:moveTo>
                    <a:pt x="708" y="317"/>
                  </a:moveTo>
                  <a:cubicBezTo>
                    <a:pt x="529" y="317"/>
                    <a:pt x="529" y="317"/>
                    <a:pt x="529" y="317"/>
                  </a:cubicBezTo>
                  <a:cubicBezTo>
                    <a:pt x="529" y="482"/>
                    <a:pt x="529" y="482"/>
                    <a:pt x="529" y="482"/>
                  </a:cubicBezTo>
                  <a:cubicBezTo>
                    <a:pt x="728" y="482"/>
                    <a:pt x="728" y="482"/>
                    <a:pt x="728" y="482"/>
                  </a:cubicBezTo>
                  <a:cubicBezTo>
                    <a:pt x="726" y="423"/>
                    <a:pt x="720" y="368"/>
                    <a:pt x="708" y="317"/>
                  </a:cubicBezTo>
                  <a:close/>
                  <a:moveTo>
                    <a:pt x="482" y="317"/>
                  </a:moveTo>
                  <a:cubicBezTo>
                    <a:pt x="302" y="317"/>
                    <a:pt x="302" y="317"/>
                    <a:pt x="302" y="317"/>
                  </a:cubicBezTo>
                  <a:cubicBezTo>
                    <a:pt x="291" y="368"/>
                    <a:pt x="284" y="423"/>
                    <a:pt x="282" y="482"/>
                  </a:cubicBezTo>
                  <a:cubicBezTo>
                    <a:pt x="482" y="482"/>
                    <a:pt x="482" y="482"/>
                    <a:pt x="482" y="482"/>
                  </a:cubicBezTo>
                  <a:lnTo>
                    <a:pt x="482" y="317"/>
                  </a:lnTo>
                  <a:close/>
                  <a:moveTo>
                    <a:pt x="254" y="317"/>
                  </a:moveTo>
                  <a:cubicBezTo>
                    <a:pt x="87" y="317"/>
                    <a:pt x="87" y="317"/>
                    <a:pt x="87" y="317"/>
                  </a:cubicBezTo>
                  <a:cubicBezTo>
                    <a:pt x="64" y="368"/>
                    <a:pt x="50" y="423"/>
                    <a:pt x="47" y="482"/>
                  </a:cubicBezTo>
                  <a:cubicBezTo>
                    <a:pt x="235" y="482"/>
                    <a:pt x="235" y="482"/>
                    <a:pt x="235" y="482"/>
                  </a:cubicBezTo>
                  <a:cubicBezTo>
                    <a:pt x="237" y="424"/>
                    <a:pt x="243" y="368"/>
                    <a:pt x="254" y="317"/>
                  </a:cubicBezTo>
                  <a:close/>
                  <a:moveTo>
                    <a:pt x="963" y="529"/>
                  </a:moveTo>
                  <a:cubicBezTo>
                    <a:pt x="775" y="529"/>
                    <a:pt x="775" y="529"/>
                    <a:pt x="775" y="529"/>
                  </a:cubicBezTo>
                  <a:cubicBezTo>
                    <a:pt x="774" y="587"/>
                    <a:pt x="767" y="642"/>
                    <a:pt x="756" y="693"/>
                  </a:cubicBezTo>
                  <a:cubicBezTo>
                    <a:pt x="923" y="693"/>
                    <a:pt x="923" y="693"/>
                    <a:pt x="923" y="693"/>
                  </a:cubicBezTo>
                  <a:cubicBezTo>
                    <a:pt x="946" y="642"/>
                    <a:pt x="960" y="587"/>
                    <a:pt x="963" y="529"/>
                  </a:cubicBezTo>
                  <a:close/>
                  <a:moveTo>
                    <a:pt x="728" y="529"/>
                  </a:moveTo>
                  <a:cubicBezTo>
                    <a:pt x="529" y="529"/>
                    <a:pt x="529" y="529"/>
                    <a:pt x="529" y="529"/>
                  </a:cubicBezTo>
                  <a:cubicBezTo>
                    <a:pt x="529" y="693"/>
                    <a:pt x="529" y="693"/>
                    <a:pt x="529" y="693"/>
                  </a:cubicBezTo>
                  <a:cubicBezTo>
                    <a:pt x="708" y="693"/>
                    <a:pt x="708" y="693"/>
                    <a:pt x="708" y="693"/>
                  </a:cubicBezTo>
                  <a:cubicBezTo>
                    <a:pt x="720" y="642"/>
                    <a:pt x="726" y="587"/>
                    <a:pt x="728" y="529"/>
                  </a:cubicBezTo>
                  <a:close/>
                  <a:moveTo>
                    <a:pt x="482" y="529"/>
                  </a:moveTo>
                  <a:cubicBezTo>
                    <a:pt x="282" y="529"/>
                    <a:pt x="282" y="529"/>
                    <a:pt x="282" y="529"/>
                  </a:cubicBezTo>
                  <a:cubicBezTo>
                    <a:pt x="284" y="587"/>
                    <a:pt x="291" y="642"/>
                    <a:pt x="302" y="693"/>
                  </a:cubicBezTo>
                  <a:cubicBezTo>
                    <a:pt x="482" y="693"/>
                    <a:pt x="482" y="693"/>
                    <a:pt x="482" y="693"/>
                  </a:cubicBezTo>
                  <a:lnTo>
                    <a:pt x="482" y="529"/>
                  </a:lnTo>
                  <a:close/>
                  <a:moveTo>
                    <a:pt x="235" y="529"/>
                  </a:moveTo>
                  <a:cubicBezTo>
                    <a:pt x="47" y="529"/>
                    <a:pt x="47" y="529"/>
                    <a:pt x="47" y="529"/>
                  </a:cubicBezTo>
                  <a:cubicBezTo>
                    <a:pt x="50" y="587"/>
                    <a:pt x="64" y="642"/>
                    <a:pt x="87" y="693"/>
                  </a:cubicBezTo>
                  <a:cubicBezTo>
                    <a:pt x="254" y="693"/>
                    <a:pt x="254" y="693"/>
                    <a:pt x="254" y="693"/>
                  </a:cubicBezTo>
                  <a:cubicBezTo>
                    <a:pt x="243" y="642"/>
                    <a:pt x="236" y="587"/>
                    <a:pt x="235" y="529"/>
                  </a:cubicBezTo>
                  <a:close/>
                  <a:moveTo>
                    <a:pt x="899" y="740"/>
                  </a:moveTo>
                  <a:cubicBezTo>
                    <a:pt x="745" y="740"/>
                    <a:pt x="745" y="740"/>
                    <a:pt x="745" y="740"/>
                  </a:cubicBezTo>
                  <a:cubicBezTo>
                    <a:pt x="733" y="783"/>
                    <a:pt x="718" y="822"/>
                    <a:pt x="700" y="856"/>
                  </a:cubicBezTo>
                  <a:cubicBezTo>
                    <a:pt x="683" y="889"/>
                    <a:pt x="663" y="919"/>
                    <a:pt x="641" y="943"/>
                  </a:cubicBezTo>
                  <a:cubicBezTo>
                    <a:pt x="750" y="909"/>
                    <a:pt x="841" y="836"/>
                    <a:pt x="899" y="740"/>
                  </a:cubicBezTo>
                  <a:close/>
                  <a:moveTo>
                    <a:pt x="696" y="740"/>
                  </a:moveTo>
                  <a:cubicBezTo>
                    <a:pt x="529" y="740"/>
                    <a:pt x="529" y="740"/>
                    <a:pt x="529" y="740"/>
                  </a:cubicBezTo>
                  <a:cubicBezTo>
                    <a:pt x="529" y="961"/>
                    <a:pt x="529" y="961"/>
                    <a:pt x="529" y="961"/>
                  </a:cubicBezTo>
                  <a:cubicBezTo>
                    <a:pt x="576" y="950"/>
                    <a:pt x="622" y="906"/>
                    <a:pt x="659" y="835"/>
                  </a:cubicBezTo>
                  <a:cubicBezTo>
                    <a:pt x="673" y="807"/>
                    <a:pt x="685" y="775"/>
                    <a:pt x="696" y="740"/>
                  </a:cubicBezTo>
                  <a:close/>
                  <a:moveTo>
                    <a:pt x="482" y="740"/>
                  </a:moveTo>
                  <a:cubicBezTo>
                    <a:pt x="314" y="740"/>
                    <a:pt x="314" y="740"/>
                    <a:pt x="314" y="740"/>
                  </a:cubicBezTo>
                  <a:cubicBezTo>
                    <a:pt x="325" y="775"/>
                    <a:pt x="337" y="807"/>
                    <a:pt x="352" y="835"/>
                  </a:cubicBezTo>
                  <a:cubicBezTo>
                    <a:pt x="388" y="906"/>
                    <a:pt x="434" y="950"/>
                    <a:pt x="482" y="961"/>
                  </a:cubicBezTo>
                  <a:cubicBezTo>
                    <a:pt x="482" y="740"/>
                    <a:pt x="482" y="740"/>
                    <a:pt x="482" y="740"/>
                  </a:cubicBezTo>
                  <a:close/>
                  <a:moveTo>
                    <a:pt x="265" y="740"/>
                  </a:moveTo>
                  <a:cubicBezTo>
                    <a:pt x="111" y="740"/>
                    <a:pt x="111" y="740"/>
                    <a:pt x="111" y="740"/>
                  </a:cubicBezTo>
                  <a:cubicBezTo>
                    <a:pt x="169" y="836"/>
                    <a:pt x="260" y="909"/>
                    <a:pt x="369" y="943"/>
                  </a:cubicBezTo>
                  <a:cubicBezTo>
                    <a:pt x="347" y="919"/>
                    <a:pt x="327" y="889"/>
                    <a:pt x="310" y="856"/>
                  </a:cubicBezTo>
                  <a:cubicBezTo>
                    <a:pt x="292" y="822"/>
                    <a:pt x="277" y="783"/>
                    <a:pt x="265" y="7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grpSp>
    </p:spTree>
    <p:extLst>
      <p:ext uri="{BB962C8B-B14F-4D97-AF65-F5344CB8AC3E}">
        <p14:creationId xmlns:p14="http://schemas.microsoft.com/office/powerpoint/2010/main" val="687415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Well-Being Standards </a:t>
            </a:r>
          </a:p>
        </p:txBody>
      </p:sp>
      <p:sp>
        <p:nvSpPr>
          <p:cNvPr id="5" name="Content Placeholder 3"/>
          <p:cNvSpPr txBox="1">
            <a:spLocks/>
          </p:cNvSpPr>
          <p:nvPr/>
        </p:nvSpPr>
        <p:spPr>
          <a:xfrm>
            <a:off x="6130290" y="1792224"/>
            <a:ext cx="5486400" cy="3945636"/>
          </a:xfrm>
          <a:prstGeom prst="rect">
            <a:avLst/>
          </a:prstGeom>
          <a:solidFill>
            <a:srgbClr val="00867F"/>
          </a:solidFill>
          <a:ln w="28575">
            <a:noFill/>
          </a:ln>
        </p:spPr>
        <p:txBody>
          <a:bodyPr lIns="274320" tIns="274320" rIns="274320" bIns="274320">
            <a:noAutofit/>
          </a:bodyPr>
          <a:lstStyle>
            <a:lvl1pPr marL="365760" marR="0" indent="-365760" algn="l" defTabSz="1219170" rtl="0" eaLnBrk="1" fontAlgn="auto" latinLnBrk="0" hangingPunct="1">
              <a:lnSpc>
                <a:spcPct val="100000"/>
              </a:lnSpc>
              <a:spcBef>
                <a:spcPts val="900"/>
              </a:spcBef>
              <a:spcAft>
                <a:spcPts val="0"/>
              </a:spcAft>
              <a:buClr>
                <a:srgbClr val="A0A0A0"/>
              </a:buClr>
              <a:buSzPct val="70000"/>
              <a:buFont typeface="Wingdings 2"/>
              <a:buChar char="¾"/>
              <a:tabLst/>
              <a:defRPr sz="2800" b="0" kern="1200" baseline="0">
                <a:solidFill>
                  <a:schemeClr val="tx1"/>
                </a:solidFill>
                <a:latin typeface="Arial" panose="020B0604020202020204" pitchFamily="34" charset="0"/>
                <a:ea typeface="+mn-ea"/>
                <a:cs typeface="+mn-cs"/>
              </a:defRPr>
            </a:lvl1pPr>
            <a:lvl2pPr marL="612648" indent="-365760" algn="l" defTabSz="1219170" rtl="0" eaLnBrk="1" latinLnBrk="0" hangingPunct="1">
              <a:spcBef>
                <a:spcPts val="900"/>
              </a:spcBef>
              <a:buClr>
                <a:srgbClr val="A0A0A0"/>
              </a:buClr>
              <a:buSzPct val="60000"/>
              <a:buFont typeface="Wingdings"/>
              <a:buChar char="l"/>
              <a:defRPr sz="2400" b="0" kern="1200" baseline="0">
                <a:solidFill>
                  <a:schemeClr val="tx1"/>
                </a:solidFill>
                <a:latin typeface="+mn-lt"/>
                <a:ea typeface="+mn-ea"/>
                <a:cs typeface="+mn-cs"/>
              </a:defRPr>
            </a:lvl2pPr>
            <a:lvl3pPr marL="841248" indent="-365760" algn="l" defTabSz="1219170" rtl="0" eaLnBrk="1" latinLnBrk="0" hangingPunct="1">
              <a:spcBef>
                <a:spcPts val="900"/>
              </a:spcBef>
              <a:buClr>
                <a:srgbClr val="A0A0A0"/>
              </a:buClr>
              <a:buSzPct val="62000"/>
              <a:buFont typeface="Wingdings 2"/>
              <a:buChar char=""/>
              <a:defRPr sz="2000" b="0" kern="1200" baseline="0">
                <a:solidFill>
                  <a:schemeClr val="tx1"/>
                </a:solidFill>
                <a:latin typeface="+mn-lt"/>
                <a:ea typeface="+mn-ea"/>
                <a:cs typeface="+mn-cs"/>
              </a:defRPr>
            </a:lvl3pPr>
            <a:lvl4pPr marL="1033272" indent="-365760" algn="l" defTabSz="1219170" rtl="0" eaLnBrk="1" latinLnBrk="0" hangingPunct="1">
              <a:spcBef>
                <a:spcPts val="900"/>
              </a:spcBef>
              <a:buClr>
                <a:srgbClr val="A0A0A0"/>
              </a:buClr>
              <a:buSzPct val="70000"/>
              <a:buFont typeface="Wingdings 2"/>
              <a:buChar char="¾"/>
              <a:defRPr sz="2000" b="0" kern="1200" baseline="0">
                <a:solidFill>
                  <a:schemeClr val="tx1"/>
                </a:solidFill>
                <a:latin typeface="+mn-lt"/>
                <a:ea typeface="+mn-ea"/>
                <a:cs typeface="+mn-cs"/>
              </a:defRPr>
            </a:lvl4pPr>
            <a:lvl5pPr marL="1280160" indent="-365760" algn="l" defTabSz="1219170" rtl="0" eaLnBrk="1" latinLnBrk="0" hangingPunct="1">
              <a:spcBef>
                <a:spcPts val="900"/>
              </a:spcBef>
              <a:buClr>
                <a:srgbClr val="A0A0A0"/>
              </a:buClr>
              <a:buSzPct val="55000"/>
              <a:buFont typeface="Wingdings"/>
              <a:buChar char="l"/>
              <a:defRPr sz="2000" b="0" kern="1200" baseline="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r>
              <a:rPr lang="en-US" sz="2400" dirty="0">
                <a:solidFill>
                  <a:schemeClr val="bg1"/>
                </a:solidFill>
                <a:latin typeface="+mj-lt"/>
              </a:rPr>
              <a:t>Affirmative obligations </a:t>
            </a:r>
          </a:p>
          <a:p>
            <a:pPr lvl="1"/>
            <a:r>
              <a:rPr lang="en-US" sz="2000" dirty="0">
                <a:solidFill>
                  <a:schemeClr val="bg1"/>
                </a:solidFill>
                <a:latin typeface="+mj-lt"/>
              </a:rPr>
              <a:t>To use reasonable care to avoid heightened risk of harm caused by service</a:t>
            </a:r>
          </a:p>
          <a:p>
            <a:pPr lvl="1"/>
            <a:r>
              <a:rPr lang="en-US" sz="2000" dirty="0">
                <a:solidFill>
                  <a:schemeClr val="bg1"/>
                </a:solidFill>
                <a:latin typeface="+mj-lt"/>
              </a:rPr>
              <a:t>To make commercially reasonable effort to prevent or mitigate exposure to harmful content</a:t>
            </a:r>
          </a:p>
          <a:p>
            <a:pPr lvl="1"/>
            <a:r>
              <a:rPr lang="en-US" sz="2000" dirty="0">
                <a:solidFill>
                  <a:schemeClr val="bg1"/>
                </a:solidFill>
                <a:latin typeface="+mj-lt"/>
              </a:rPr>
              <a:t>To develop and implement strategy to prevent exposure to harmful content</a:t>
            </a:r>
          </a:p>
          <a:p>
            <a:pPr lvl="1"/>
            <a:r>
              <a:rPr lang="en-US" sz="2000" dirty="0">
                <a:solidFill>
                  <a:schemeClr val="bg1"/>
                </a:solidFill>
                <a:latin typeface="+mj-lt"/>
              </a:rPr>
              <a:t>To ensure best interests of children</a:t>
            </a:r>
          </a:p>
        </p:txBody>
      </p:sp>
      <p:sp>
        <p:nvSpPr>
          <p:cNvPr id="6" name="Content Placeholder 3"/>
          <p:cNvSpPr txBox="1">
            <a:spLocks/>
          </p:cNvSpPr>
          <p:nvPr/>
        </p:nvSpPr>
        <p:spPr>
          <a:xfrm>
            <a:off x="521970" y="1792224"/>
            <a:ext cx="5486400" cy="3945636"/>
          </a:xfrm>
          <a:prstGeom prst="rect">
            <a:avLst/>
          </a:prstGeom>
          <a:solidFill>
            <a:schemeClr val="tx2"/>
          </a:solidFill>
          <a:ln w="28575">
            <a:noFill/>
          </a:ln>
        </p:spPr>
        <p:txBody>
          <a:bodyPr lIns="274320" tIns="274320" rIns="274320" bIns="274320">
            <a:noAutofit/>
          </a:bodyPr>
          <a:lstStyle>
            <a:lvl1pPr marL="365760" marR="0" indent="-365760" algn="l" defTabSz="1219170" rtl="0" eaLnBrk="1" fontAlgn="auto" latinLnBrk="0" hangingPunct="1">
              <a:lnSpc>
                <a:spcPct val="100000"/>
              </a:lnSpc>
              <a:spcBef>
                <a:spcPts val="900"/>
              </a:spcBef>
              <a:spcAft>
                <a:spcPts val="0"/>
              </a:spcAft>
              <a:buClr>
                <a:srgbClr val="A0A0A0"/>
              </a:buClr>
              <a:buSzPct val="70000"/>
              <a:buFont typeface="Wingdings 2"/>
              <a:buChar char="¾"/>
              <a:tabLst/>
              <a:defRPr sz="2800" b="0" kern="1200" baseline="0">
                <a:solidFill>
                  <a:schemeClr val="tx1"/>
                </a:solidFill>
                <a:latin typeface="Arial" panose="020B0604020202020204" pitchFamily="34" charset="0"/>
                <a:ea typeface="+mn-ea"/>
                <a:cs typeface="+mn-cs"/>
              </a:defRPr>
            </a:lvl1pPr>
            <a:lvl2pPr marL="612648" indent="-365760" algn="l" defTabSz="1219170" rtl="0" eaLnBrk="1" latinLnBrk="0" hangingPunct="1">
              <a:spcBef>
                <a:spcPts val="900"/>
              </a:spcBef>
              <a:buClr>
                <a:srgbClr val="A0A0A0"/>
              </a:buClr>
              <a:buSzPct val="60000"/>
              <a:buFont typeface="Wingdings"/>
              <a:buChar char="l"/>
              <a:defRPr sz="2400" b="0" kern="1200" baseline="0">
                <a:solidFill>
                  <a:schemeClr val="tx1"/>
                </a:solidFill>
                <a:latin typeface="+mn-lt"/>
                <a:ea typeface="+mn-ea"/>
                <a:cs typeface="+mn-cs"/>
              </a:defRPr>
            </a:lvl2pPr>
            <a:lvl3pPr marL="841248" indent="-365760" algn="l" defTabSz="1219170" rtl="0" eaLnBrk="1" latinLnBrk="0" hangingPunct="1">
              <a:spcBef>
                <a:spcPts val="900"/>
              </a:spcBef>
              <a:buClr>
                <a:srgbClr val="A0A0A0"/>
              </a:buClr>
              <a:buSzPct val="62000"/>
              <a:buFont typeface="Wingdings 2"/>
              <a:buChar char=""/>
              <a:defRPr sz="2000" b="0" kern="1200" baseline="0">
                <a:solidFill>
                  <a:schemeClr val="tx1"/>
                </a:solidFill>
                <a:latin typeface="+mn-lt"/>
                <a:ea typeface="+mn-ea"/>
                <a:cs typeface="+mn-cs"/>
              </a:defRPr>
            </a:lvl3pPr>
            <a:lvl4pPr marL="1033272" indent="-365760" algn="l" defTabSz="1219170" rtl="0" eaLnBrk="1" latinLnBrk="0" hangingPunct="1">
              <a:spcBef>
                <a:spcPts val="900"/>
              </a:spcBef>
              <a:buClr>
                <a:srgbClr val="A0A0A0"/>
              </a:buClr>
              <a:buSzPct val="70000"/>
              <a:buFont typeface="Wingdings 2"/>
              <a:buChar char="¾"/>
              <a:defRPr sz="2000" b="0" kern="1200" baseline="0">
                <a:solidFill>
                  <a:schemeClr val="tx1"/>
                </a:solidFill>
                <a:latin typeface="+mn-lt"/>
                <a:ea typeface="+mn-ea"/>
                <a:cs typeface="+mn-cs"/>
              </a:defRPr>
            </a:lvl4pPr>
            <a:lvl5pPr marL="1280160" indent="-365760" algn="l" defTabSz="1219170" rtl="0" eaLnBrk="1" latinLnBrk="0" hangingPunct="1">
              <a:spcBef>
                <a:spcPts val="900"/>
              </a:spcBef>
              <a:buClr>
                <a:srgbClr val="A0A0A0"/>
              </a:buClr>
              <a:buSzPct val="55000"/>
              <a:buFont typeface="Wingdings"/>
              <a:buChar char="l"/>
              <a:defRPr sz="2000" b="0" kern="1200" baseline="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r>
              <a:rPr lang="en-US" sz="2400" dirty="0">
                <a:solidFill>
                  <a:schemeClr val="bg1"/>
                </a:solidFill>
                <a:latin typeface="+mj-lt"/>
              </a:rPr>
              <a:t>Prohibitions </a:t>
            </a:r>
          </a:p>
          <a:p>
            <a:r>
              <a:rPr lang="en-US" sz="2400" dirty="0">
                <a:solidFill>
                  <a:schemeClr val="bg1"/>
                </a:solidFill>
                <a:latin typeface="+mj-lt"/>
              </a:rPr>
              <a:t>The business knows/ has reason to know/ willfully disregards</a:t>
            </a:r>
          </a:p>
          <a:p>
            <a:r>
              <a:rPr lang="en-US" sz="2400" dirty="0">
                <a:solidFill>
                  <a:schemeClr val="bg1"/>
                </a:solidFill>
                <a:latin typeface="+mj-lt"/>
              </a:rPr>
              <a:t>Materially detrimental/ substantial harm </a:t>
            </a:r>
          </a:p>
          <a:p>
            <a:r>
              <a:rPr lang="en-US" sz="2400" dirty="0">
                <a:solidFill>
                  <a:schemeClr val="bg1"/>
                </a:solidFill>
                <a:latin typeface="+mj-lt"/>
              </a:rPr>
              <a:t>To minor’s physical or mental health/ well-being/ privacy</a:t>
            </a:r>
          </a:p>
        </p:txBody>
      </p:sp>
    </p:spTree>
    <p:extLst>
      <p:ext uri="{BB962C8B-B14F-4D97-AF65-F5344CB8AC3E}">
        <p14:creationId xmlns:p14="http://schemas.microsoft.com/office/powerpoint/2010/main" val="2076636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Minor Protection By Design</a:t>
            </a:r>
          </a:p>
        </p:txBody>
      </p:sp>
      <p:grpSp>
        <p:nvGrpSpPr>
          <p:cNvPr id="11" name="Group 10"/>
          <p:cNvGrpSpPr/>
          <p:nvPr/>
        </p:nvGrpSpPr>
        <p:grpSpPr>
          <a:xfrm>
            <a:off x="723170" y="1264069"/>
            <a:ext cx="10745660" cy="4086225"/>
            <a:chOff x="741490" y="1685924"/>
            <a:chExt cx="10745660" cy="4086225"/>
          </a:xfrm>
        </p:grpSpPr>
        <p:grpSp>
          <p:nvGrpSpPr>
            <p:cNvPr id="6" name="Group 5"/>
            <p:cNvGrpSpPr/>
            <p:nvPr/>
          </p:nvGrpSpPr>
          <p:grpSpPr>
            <a:xfrm>
              <a:off x="741490" y="4827184"/>
              <a:ext cx="5289305" cy="944965"/>
              <a:chOff x="836740" y="5100576"/>
              <a:chExt cx="4873165" cy="740780"/>
            </a:xfrm>
          </p:grpSpPr>
          <p:sp>
            <p:nvSpPr>
              <p:cNvPr id="63" name="Rectangle 62"/>
              <p:cNvSpPr/>
              <p:nvPr/>
            </p:nvSpPr>
            <p:spPr>
              <a:xfrm>
                <a:off x="836740" y="5100576"/>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274320" rtlCol="0" anchor="ctr"/>
              <a:lstStyle/>
              <a:p>
                <a:pPr algn="ctr"/>
                <a:r>
                  <a:rPr lang="en-US" sz="3600" dirty="0">
                    <a:latin typeface="+mj-lt"/>
                  </a:rPr>
                  <a:t>4</a:t>
                </a:r>
              </a:p>
            </p:txBody>
          </p:sp>
          <p:sp>
            <p:nvSpPr>
              <p:cNvPr id="73" name="Rectangle 72"/>
              <p:cNvSpPr/>
              <p:nvPr/>
            </p:nvSpPr>
            <p:spPr>
              <a:xfrm>
                <a:off x="1577520" y="5100576"/>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Screen time limits, notification time limits, and scheduled breaks</a:t>
                </a:r>
              </a:p>
            </p:txBody>
          </p:sp>
        </p:grpSp>
        <p:grpSp>
          <p:nvGrpSpPr>
            <p:cNvPr id="10" name="Group 9"/>
            <p:cNvGrpSpPr/>
            <p:nvPr/>
          </p:nvGrpSpPr>
          <p:grpSpPr>
            <a:xfrm>
              <a:off x="6197844" y="4827184"/>
              <a:ext cx="5289305" cy="944965"/>
              <a:chOff x="6483595" y="5100576"/>
              <a:chExt cx="4873164" cy="740780"/>
            </a:xfrm>
          </p:grpSpPr>
          <p:sp>
            <p:nvSpPr>
              <p:cNvPr id="67" name="Rectangle 66"/>
              <p:cNvSpPr/>
              <p:nvPr/>
            </p:nvSpPr>
            <p:spPr>
              <a:xfrm>
                <a:off x="6483595" y="5100576"/>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182880" rtlCol="0" anchor="ctr"/>
              <a:lstStyle/>
              <a:p>
                <a:pPr algn="ctr"/>
                <a:r>
                  <a:rPr lang="en-US" sz="3600" dirty="0">
                    <a:latin typeface="+mj-lt"/>
                  </a:rPr>
                  <a:t>8</a:t>
                </a:r>
              </a:p>
            </p:txBody>
          </p:sp>
          <p:sp>
            <p:nvSpPr>
              <p:cNvPr id="75" name="Rectangle 74"/>
              <p:cNvSpPr/>
              <p:nvPr/>
            </p:nvSpPr>
            <p:spPr>
              <a:xfrm>
                <a:off x="7224374" y="5100576"/>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Restrictions on Direct Messaging and Chat</a:t>
                </a:r>
              </a:p>
            </p:txBody>
          </p:sp>
        </p:grpSp>
        <p:grpSp>
          <p:nvGrpSpPr>
            <p:cNvPr id="5" name="Group 4"/>
            <p:cNvGrpSpPr/>
            <p:nvPr/>
          </p:nvGrpSpPr>
          <p:grpSpPr>
            <a:xfrm>
              <a:off x="741490" y="3780098"/>
              <a:ext cx="5289305" cy="944965"/>
              <a:chOff x="836740" y="4021237"/>
              <a:chExt cx="4873165" cy="740780"/>
            </a:xfrm>
          </p:grpSpPr>
          <p:sp>
            <p:nvSpPr>
              <p:cNvPr id="62" name="Rectangle 61"/>
              <p:cNvSpPr/>
              <p:nvPr/>
            </p:nvSpPr>
            <p:spPr>
              <a:xfrm>
                <a:off x="836740" y="4021237"/>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274320" rtlCol="0" anchor="ctr"/>
              <a:lstStyle/>
              <a:p>
                <a:pPr algn="ctr"/>
                <a:r>
                  <a:rPr lang="en-US" sz="3600" dirty="0">
                    <a:latin typeface="+mj-lt"/>
                  </a:rPr>
                  <a:t>3</a:t>
                </a:r>
              </a:p>
            </p:txBody>
          </p:sp>
          <p:sp>
            <p:nvSpPr>
              <p:cNvPr id="71" name="Rectangle 70"/>
              <p:cNvSpPr/>
              <p:nvPr/>
            </p:nvSpPr>
            <p:spPr>
              <a:xfrm>
                <a:off x="1577520" y="4021237"/>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Restrictions of personalization of default content feed</a:t>
                </a:r>
              </a:p>
            </p:txBody>
          </p:sp>
        </p:grpSp>
        <p:grpSp>
          <p:nvGrpSpPr>
            <p:cNvPr id="9" name="Group 8"/>
            <p:cNvGrpSpPr/>
            <p:nvPr/>
          </p:nvGrpSpPr>
          <p:grpSpPr>
            <a:xfrm>
              <a:off x="6197844" y="3780098"/>
              <a:ext cx="5289305" cy="944965"/>
              <a:chOff x="6483595" y="4021237"/>
              <a:chExt cx="4841630" cy="740780"/>
            </a:xfrm>
          </p:grpSpPr>
          <p:sp>
            <p:nvSpPr>
              <p:cNvPr id="66" name="Rectangle 65"/>
              <p:cNvSpPr/>
              <p:nvPr/>
            </p:nvSpPr>
            <p:spPr>
              <a:xfrm>
                <a:off x="6483595" y="4021237"/>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274320" rtlCol="0" anchor="ctr"/>
              <a:lstStyle/>
              <a:p>
                <a:pPr algn="ctr"/>
                <a:r>
                  <a:rPr lang="en-US" sz="3600" dirty="0">
                    <a:latin typeface="+mj-lt"/>
                  </a:rPr>
                  <a:t>7</a:t>
                </a:r>
              </a:p>
            </p:txBody>
          </p:sp>
          <p:sp>
            <p:nvSpPr>
              <p:cNvPr id="77" name="Rectangle 76"/>
              <p:cNvSpPr/>
              <p:nvPr/>
            </p:nvSpPr>
            <p:spPr>
              <a:xfrm>
                <a:off x="7224375" y="4021237"/>
                <a:ext cx="4100850"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Restrictions on viewing of likes or other forms of feedback</a:t>
                </a:r>
              </a:p>
            </p:txBody>
          </p:sp>
        </p:grpSp>
        <p:grpSp>
          <p:nvGrpSpPr>
            <p:cNvPr id="4" name="Group 3"/>
            <p:cNvGrpSpPr/>
            <p:nvPr/>
          </p:nvGrpSpPr>
          <p:grpSpPr>
            <a:xfrm>
              <a:off x="741490" y="2733011"/>
              <a:ext cx="5289305" cy="944965"/>
              <a:chOff x="836740" y="2941898"/>
              <a:chExt cx="4873165" cy="740780"/>
            </a:xfrm>
          </p:grpSpPr>
          <p:sp>
            <p:nvSpPr>
              <p:cNvPr id="61" name="Rectangle 60"/>
              <p:cNvSpPr/>
              <p:nvPr/>
            </p:nvSpPr>
            <p:spPr>
              <a:xfrm>
                <a:off x="836740" y="2941898"/>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182880" rtlCol="0" anchor="ctr"/>
              <a:lstStyle/>
              <a:p>
                <a:pPr algn="ctr"/>
                <a:r>
                  <a:rPr lang="en-US" sz="3600" dirty="0">
                    <a:latin typeface="+mj-lt"/>
                  </a:rPr>
                  <a:t>2</a:t>
                </a:r>
              </a:p>
            </p:txBody>
          </p:sp>
          <p:sp>
            <p:nvSpPr>
              <p:cNvPr id="69" name="Rectangle 68"/>
              <p:cNvSpPr/>
              <p:nvPr/>
            </p:nvSpPr>
            <p:spPr>
              <a:xfrm>
                <a:off x="1577520" y="2941898"/>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Account visibility and content sharing limits</a:t>
                </a:r>
              </a:p>
            </p:txBody>
          </p:sp>
        </p:grpSp>
        <p:grpSp>
          <p:nvGrpSpPr>
            <p:cNvPr id="8" name="Group 7"/>
            <p:cNvGrpSpPr/>
            <p:nvPr/>
          </p:nvGrpSpPr>
          <p:grpSpPr>
            <a:xfrm>
              <a:off x="6197845" y="2733011"/>
              <a:ext cx="5289305" cy="944965"/>
              <a:chOff x="6483595" y="2941898"/>
              <a:chExt cx="4873165" cy="740780"/>
            </a:xfrm>
          </p:grpSpPr>
          <p:sp>
            <p:nvSpPr>
              <p:cNvPr id="65" name="Rectangle 64"/>
              <p:cNvSpPr/>
              <p:nvPr/>
            </p:nvSpPr>
            <p:spPr>
              <a:xfrm>
                <a:off x="6483595" y="2941898"/>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182880" rtlCol="0" anchor="ctr"/>
              <a:lstStyle/>
              <a:p>
                <a:pPr algn="ctr"/>
                <a:r>
                  <a:rPr lang="en-US" sz="3600" dirty="0">
                    <a:latin typeface="+mj-lt"/>
                  </a:rPr>
                  <a:t>6</a:t>
                </a:r>
              </a:p>
            </p:txBody>
          </p:sp>
          <p:sp>
            <p:nvSpPr>
              <p:cNvPr id="79" name="Rectangle 78"/>
              <p:cNvSpPr/>
              <p:nvPr/>
            </p:nvSpPr>
            <p:spPr>
              <a:xfrm>
                <a:off x="7224375" y="2941898"/>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Limits on precise geolocation</a:t>
                </a:r>
              </a:p>
            </p:txBody>
          </p:sp>
        </p:grpSp>
        <p:grpSp>
          <p:nvGrpSpPr>
            <p:cNvPr id="3" name="Group 2"/>
            <p:cNvGrpSpPr/>
            <p:nvPr/>
          </p:nvGrpSpPr>
          <p:grpSpPr>
            <a:xfrm>
              <a:off x="741490" y="1685924"/>
              <a:ext cx="5289305" cy="944965"/>
              <a:chOff x="836740" y="1862559"/>
              <a:chExt cx="4873165" cy="740780"/>
            </a:xfrm>
          </p:grpSpPr>
          <p:sp>
            <p:nvSpPr>
              <p:cNvPr id="59" name="Rectangle 58"/>
              <p:cNvSpPr/>
              <p:nvPr/>
            </p:nvSpPr>
            <p:spPr>
              <a:xfrm>
                <a:off x="1577520" y="1862559"/>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“High” Privacy Settings By Default</a:t>
                </a:r>
              </a:p>
            </p:txBody>
          </p:sp>
          <p:sp>
            <p:nvSpPr>
              <p:cNvPr id="60" name="Rectangle 59"/>
              <p:cNvSpPr/>
              <p:nvPr/>
            </p:nvSpPr>
            <p:spPr>
              <a:xfrm>
                <a:off x="836740" y="1862559"/>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182880" rtlCol="0" anchor="ctr"/>
              <a:lstStyle/>
              <a:p>
                <a:pPr algn="ctr"/>
                <a:r>
                  <a:rPr lang="en-US" sz="3600" dirty="0">
                    <a:latin typeface="+mj-lt"/>
                  </a:rPr>
                  <a:t>1</a:t>
                </a:r>
              </a:p>
            </p:txBody>
          </p:sp>
        </p:grpSp>
        <p:grpSp>
          <p:nvGrpSpPr>
            <p:cNvPr id="7" name="Group 6"/>
            <p:cNvGrpSpPr/>
            <p:nvPr/>
          </p:nvGrpSpPr>
          <p:grpSpPr>
            <a:xfrm>
              <a:off x="6197845" y="1685924"/>
              <a:ext cx="5289305" cy="944965"/>
              <a:chOff x="6483595" y="1862559"/>
              <a:chExt cx="4873165" cy="740780"/>
            </a:xfrm>
          </p:grpSpPr>
          <p:sp>
            <p:nvSpPr>
              <p:cNvPr id="64" name="Rectangle 63"/>
              <p:cNvSpPr/>
              <p:nvPr/>
            </p:nvSpPr>
            <p:spPr>
              <a:xfrm>
                <a:off x="6483595" y="1862559"/>
                <a:ext cx="740780" cy="7407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bIns="274320" rtlCol="0" anchor="ctr"/>
              <a:lstStyle/>
              <a:p>
                <a:pPr algn="ctr"/>
                <a:r>
                  <a:rPr lang="en-US" sz="3600" dirty="0">
                    <a:latin typeface="+mj-lt"/>
                  </a:rPr>
                  <a:t>5</a:t>
                </a:r>
              </a:p>
            </p:txBody>
          </p:sp>
          <p:sp>
            <p:nvSpPr>
              <p:cNvPr id="81" name="Rectangle 80"/>
              <p:cNvSpPr/>
              <p:nvPr/>
            </p:nvSpPr>
            <p:spPr>
              <a:xfrm>
                <a:off x="7224375" y="1862559"/>
                <a:ext cx="4132385" cy="7407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Restrictions on search engine indexing of profiles</a:t>
                </a:r>
              </a:p>
            </p:txBody>
          </p:sp>
        </p:grpSp>
      </p:grpSp>
      <p:sp>
        <p:nvSpPr>
          <p:cNvPr id="12" name="Rectangle 11">
            <a:extLst>
              <a:ext uri="{FF2B5EF4-FFF2-40B4-BE49-F238E27FC236}">
                <a16:creationId xmlns:a16="http://schemas.microsoft.com/office/drawing/2014/main" id="{E89C2B11-9F0D-22B2-4DEF-80FF5B134ADF}"/>
              </a:ext>
            </a:extLst>
          </p:cNvPr>
          <p:cNvSpPr/>
          <p:nvPr/>
        </p:nvSpPr>
        <p:spPr>
          <a:xfrm>
            <a:off x="3367744" y="5471363"/>
            <a:ext cx="804038" cy="9449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182880" rtlCol="0" anchor="ctr"/>
          <a:lstStyle/>
          <a:p>
            <a:pPr algn="ctr"/>
            <a:r>
              <a:rPr lang="en-US" sz="3600" dirty="0">
                <a:latin typeface="+mj-lt"/>
              </a:rPr>
              <a:t>9</a:t>
            </a:r>
          </a:p>
        </p:txBody>
      </p:sp>
      <p:sp>
        <p:nvSpPr>
          <p:cNvPr id="13" name="Rectangle 12">
            <a:extLst>
              <a:ext uri="{FF2B5EF4-FFF2-40B4-BE49-F238E27FC236}">
                <a16:creationId xmlns:a16="http://schemas.microsoft.com/office/drawing/2014/main" id="{601D1ADD-7C43-622B-BFD8-AD832C6BE4AC}"/>
              </a:ext>
            </a:extLst>
          </p:cNvPr>
          <p:cNvSpPr/>
          <p:nvPr/>
        </p:nvSpPr>
        <p:spPr>
          <a:xfrm>
            <a:off x="4171781" y="5471363"/>
            <a:ext cx="4485268" cy="9449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bg1"/>
                </a:solidFill>
              </a:rPr>
              <a:t>Restrictions on autoplay, infinite scroll, or livestreams</a:t>
            </a:r>
          </a:p>
        </p:txBody>
      </p:sp>
    </p:spTree>
    <p:extLst>
      <p:ext uri="{BB962C8B-B14F-4D97-AF65-F5344CB8AC3E}">
        <p14:creationId xmlns:p14="http://schemas.microsoft.com/office/powerpoint/2010/main" val="3528097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Profiling and Advertising</a:t>
            </a:r>
          </a:p>
        </p:txBody>
      </p:sp>
      <p:sp>
        <p:nvSpPr>
          <p:cNvPr id="2" name="Rectangle 1"/>
          <p:cNvSpPr/>
          <p:nvPr/>
        </p:nvSpPr>
        <p:spPr>
          <a:xfrm>
            <a:off x="399627" y="1333445"/>
            <a:ext cx="2126826" cy="49883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mj-lt"/>
              </a:rPr>
              <a:t>Restrictions on targeted advertising</a:t>
            </a:r>
          </a:p>
        </p:txBody>
      </p:sp>
      <p:sp>
        <p:nvSpPr>
          <p:cNvPr id="9" name="Rectangle 8"/>
          <p:cNvSpPr/>
          <p:nvPr/>
        </p:nvSpPr>
        <p:spPr>
          <a:xfrm>
            <a:off x="3445934" y="1333444"/>
            <a:ext cx="2126826" cy="49883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mj-lt"/>
              </a:rPr>
              <a:t>Restrictions on profiling</a:t>
            </a:r>
          </a:p>
        </p:txBody>
      </p:sp>
      <p:sp>
        <p:nvSpPr>
          <p:cNvPr id="11" name="Rectangle 10"/>
          <p:cNvSpPr/>
          <p:nvPr/>
        </p:nvSpPr>
        <p:spPr>
          <a:xfrm>
            <a:off x="6492241" y="1333443"/>
            <a:ext cx="2126826" cy="49883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mj-lt"/>
              </a:rPr>
              <a:t>Age-appropriate ad provisions</a:t>
            </a:r>
          </a:p>
        </p:txBody>
      </p:sp>
      <p:sp>
        <p:nvSpPr>
          <p:cNvPr id="17" name="Rectangle 16"/>
          <p:cNvSpPr/>
          <p:nvPr/>
        </p:nvSpPr>
        <p:spPr>
          <a:xfrm>
            <a:off x="9538548" y="1333442"/>
            <a:ext cx="2126826" cy="498833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mj-lt"/>
              </a:rPr>
              <a:t>Ads based on child’s age and location by default</a:t>
            </a:r>
          </a:p>
        </p:txBody>
      </p:sp>
      <p:sp>
        <p:nvSpPr>
          <p:cNvPr id="3" name="Slide Number Placeholder 2">
            <a:extLst>
              <a:ext uri="{FF2B5EF4-FFF2-40B4-BE49-F238E27FC236}">
                <a16:creationId xmlns:a16="http://schemas.microsoft.com/office/drawing/2014/main" id="{8A4C7BA5-9FB9-2E95-300C-188E17DFD9C0}"/>
              </a:ext>
            </a:extLst>
          </p:cNvPr>
          <p:cNvSpPr>
            <a:spLocks noGrp="1"/>
          </p:cNvSpPr>
          <p:nvPr>
            <p:ph type="sldNum" sz="quarter" idx="11"/>
          </p:nvPr>
        </p:nvSpPr>
        <p:spPr/>
        <p:txBody>
          <a:bodyPr/>
          <a:lstStyle/>
          <a:p>
            <a:fld id="{BE111A24-FD5D-4CF5-8CDA-97DFCC06F2E3}" type="slidenum">
              <a:rPr lang="en-US" smtClean="0"/>
              <a:t>15</a:t>
            </a:fld>
            <a:endParaRPr lang="en-US"/>
          </a:p>
        </p:txBody>
      </p:sp>
    </p:spTree>
    <p:extLst>
      <p:ext uri="{BB962C8B-B14F-4D97-AF65-F5344CB8AC3E}">
        <p14:creationId xmlns:p14="http://schemas.microsoft.com/office/powerpoint/2010/main" val="725659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E5163C-1528-9FA4-C43B-04B693AE9344}"/>
              </a:ext>
            </a:extLst>
          </p:cNvPr>
          <p:cNvSpPr>
            <a:spLocks noGrp="1"/>
          </p:cNvSpPr>
          <p:nvPr>
            <p:ph type="title"/>
          </p:nvPr>
        </p:nvSpPr>
        <p:spPr/>
        <p:txBody>
          <a:bodyPr/>
          <a:lstStyle/>
          <a:p>
            <a:r>
              <a:rPr lang="en-US" dirty="0"/>
              <a:t>Other Considerations</a:t>
            </a:r>
          </a:p>
        </p:txBody>
      </p:sp>
      <p:graphicFrame>
        <p:nvGraphicFramePr>
          <p:cNvPr id="5" name="Content Placeholder 4">
            <a:extLst>
              <a:ext uri="{FF2B5EF4-FFF2-40B4-BE49-F238E27FC236}">
                <a16:creationId xmlns:a16="http://schemas.microsoft.com/office/drawing/2014/main" id="{1DC8DBCE-03CE-3F23-DDA5-32E99CE6369E}"/>
              </a:ext>
            </a:extLst>
          </p:cNvPr>
          <p:cNvGraphicFramePr>
            <a:graphicFrameLocks noGrp="1"/>
          </p:cNvGraphicFramePr>
          <p:nvPr>
            <p:ph idx="1"/>
            <p:extLst>
              <p:ext uri="{D42A27DB-BD31-4B8C-83A1-F6EECF244321}">
                <p14:modId xmlns:p14="http://schemas.microsoft.com/office/powerpoint/2010/main" val="4235402975"/>
              </p:ext>
            </p:extLst>
          </p:nvPr>
        </p:nvGraphicFramePr>
        <p:xfrm>
          <a:off x="-209974" y="1303655"/>
          <a:ext cx="12192000" cy="4892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73535038-5FED-7631-1C64-F20EA6B953FA}"/>
              </a:ext>
            </a:extLst>
          </p:cNvPr>
          <p:cNvSpPr>
            <a:spLocks noGrp="1"/>
          </p:cNvSpPr>
          <p:nvPr>
            <p:ph type="sldNum" sz="quarter" idx="11"/>
          </p:nvPr>
        </p:nvSpPr>
        <p:spPr/>
        <p:txBody>
          <a:bodyPr/>
          <a:lstStyle/>
          <a:p>
            <a:fld id="{BE111A24-FD5D-4CF5-8CDA-97DFCC06F2E3}" type="slidenum">
              <a:rPr lang="en-US" smtClean="0"/>
              <a:t>16</a:t>
            </a:fld>
            <a:endParaRPr lang="en-US"/>
          </a:p>
        </p:txBody>
      </p:sp>
    </p:spTree>
    <p:extLst>
      <p:ext uri="{BB962C8B-B14F-4D97-AF65-F5344CB8AC3E}">
        <p14:creationId xmlns:p14="http://schemas.microsoft.com/office/powerpoint/2010/main" val="182098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87CA-0A03-919F-9E0F-14666C892F40}"/>
              </a:ext>
            </a:extLst>
          </p:cNvPr>
          <p:cNvSpPr>
            <a:spLocks noGrp="1"/>
          </p:cNvSpPr>
          <p:nvPr>
            <p:ph type="ctrTitle"/>
          </p:nvPr>
        </p:nvSpPr>
        <p:spPr/>
        <p:txBody>
          <a:bodyPr>
            <a:normAutofit fontScale="90000"/>
          </a:bodyPr>
          <a:lstStyle/>
          <a:p>
            <a:r>
              <a:rPr lang="en-US" dirty="0"/>
              <a:t>Seeing Around Corners</a:t>
            </a:r>
          </a:p>
        </p:txBody>
      </p:sp>
    </p:spTree>
    <p:extLst>
      <p:ext uri="{BB962C8B-B14F-4D97-AF65-F5344CB8AC3E}">
        <p14:creationId xmlns:p14="http://schemas.microsoft.com/office/powerpoint/2010/main" val="2609841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What To Watch</a:t>
            </a:r>
          </a:p>
        </p:txBody>
      </p:sp>
      <p:grpSp>
        <p:nvGrpSpPr>
          <p:cNvPr id="3" name="Group 2"/>
          <p:cNvGrpSpPr/>
          <p:nvPr/>
        </p:nvGrpSpPr>
        <p:grpSpPr>
          <a:xfrm>
            <a:off x="1608269" y="1992977"/>
            <a:ext cx="9205550" cy="764759"/>
            <a:chOff x="1551119" y="1330037"/>
            <a:chExt cx="9205550" cy="764759"/>
          </a:xfrm>
        </p:grpSpPr>
        <p:sp>
          <p:nvSpPr>
            <p:cNvPr id="19" name="Rectangle 18"/>
            <p:cNvSpPr/>
            <p:nvPr/>
          </p:nvSpPr>
          <p:spPr>
            <a:xfrm>
              <a:off x="1945178" y="1330037"/>
              <a:ext cx="8811491" cy="7647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Ongoing Court Challenges</a:t>
              </a:r>
            </a:p>
          </p:txBody>
        </p:sp>
        <p:sp>
          <p:nvSpPr>
            <p:cNvPr id="2" name="Oval 1"/>
            <p:cNvSpPr/>
            <p:nvPr/>
          </p:nvSpPr>
          <p:spPr>
            <a:xfrm>
              <a:off x="1551119" y="1352556"/>
              <a:ext cx="731520" cy="731520"/>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1</a:t>
              </a:r>
            </a:p>
          </p:txBody>
        </p:sp>
      </p:grpSp>
      <p:grpSp>
        <p:nvGrpSpPr>
          <p:cNvPr id="4" name="Group 3"/>
          <p:cNvGrpSpPr/>
          <p:nvPr/>
        </p:nvGrpSpPr>
        <p:grpSpPr>
          <a:xfrm>
            <a:off x="1608269" y="2840878"/>
            <a:ext cx="9205550" cy="764759"/>
            <a:chOff x="1551119" y="2177938"/>
            <a:chExt cx="9205550" cy="764759"/>
          </a:xfrm>
        </p:grpSpPr>
        <p:sp>
          <p:nvSpPr>
            <p:cNvPr id="21" name="Rectangle 20"/>
            <p:cNvSpPr/>
            <p:nvPr/>
          </p:nvSpPr>
          <p:spPr>
            <a:xfrm>
              <a:off x="1945178" y="2177938"/>
              <a:ext cx="8811491" cy="7647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Effective Date of COPPA Rule Amendments</a:t>
              </a:r>
            </a:p>
          </p:txBody>
        </p:sp>
        <p:sp>
          <p:nvSpPr>
            <p:cNvPr id="10" name="Oval 9"/>
            <p:cNvSpPr/>
            <p:nvPr/>
          </p:nvSpPr>
          <p:spPr>
            <a:xfrm>
              <a:off x="1551119" y="2199924"/>
              <a:ext cx="731520" cy="731520"/>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2</a:t>
              </a:r>
            </a:p>
          </p:txBody>
        </p:sp>
      </p:grpSp>
      <p:grpSp>
        <p:nvGrpSpPr>
          <p:cNvPr id="5" name="Group 4"/>
          <p:cNvGrpSpPr/>
          <p:nvPr/>
        </p:nvGrpSpPr>
        <p:grpSpPr>
          <a:xfrm>
            <a:off x="1608269" y="3688779"/>
            <a:ext cx="9205550" cy="764759"/>
            <a:chOff x="1551119" y="3025839"/>
            <a:chExt cx="9205550" cy="764759"/>
          </a:xfrm>
        </p:grpSpPr>
        <p:sp>
          <p:nvSpPr>
            <p:cNvPr id="22" name="Rectangle 21"/>
            <p:cNvSpPr/>
            <p:nvPr/>
          </p:nvSpPr>
          <p:spPr>
            <a:xfrm>
              <a:off x="1945178" y="3025839"/>
              <a:ext cx="8811491" cy="7647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State Rulemakings (NY CDPA)</a:t>
              </a:r>
            </a:p>
          </p:txBody>
        </p:sp>
        <p:sp>
          <p:nvSpPr>
            <p:cNvPr id="11" name="Oval 10"/>
            <p:cNvSpPr/>
            <p:nvPr/>
          </p:nvSpPr>
          <p:spPr>
            <a:xfrm>
              <a:off x="1551119" y="3047292"/>
              <a:ext cx="731520" cy="731520"/>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3</a:t>
              </a:r>
            </a:p>
          </p:txBody>
        </p:sp>
      </p:grpSp>
      <p:grpSp>
        <p:nvGrpSpPr>
          <p:cNvPr id="6" name="Group 5"/>
          <p:cNvGrpSpPr/>
          <p:nvPr/>
        </p:nvGrpSpPr>
        <p:grpSpPr>
          <a:xfrm>
            <a:off x="1608269" y="4536680"/>
            <a:ext cx="9205550" cy="764759"/>
            <a:chOff x="1551119" y="3873740"/>
            <a:chExt cx="9205550" cy="764759"/>
          </a:xfrm>
        </p:grpSpPr>
        <p:sp>
          <p:nvSpPr>
            <p:cNvPr id="23" name="Rectangle 22"/>
            <p:cNvSpPr/>
            <p:nvPr/>
          </p:nvSpPr>
          <p:spPr>
            <a:xfrm>
              <a:off x="1945178" y="3873740"/>
              <a:ext cx="8811491" cy="7647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mj-lt"/>
                </a:rPr>
                <a:t>Federal Legislation</a:t>
              </a:r>
              <a:endParaRPr lang="en-US" sz="2400" dirty="0">
                <a:solidFill>
                  <a:schemeClr val="tx1"/>
                </a:solidFill>
                <a:latin typeface="+mj-lt"/>
              </a:endParaRPr>
            </a:p>
          </p:txBody>
        </p:sp>
        <p:sp>
          <p:nvSpPr>
            <p:cNvPr id="17" name="Oval 16"/>
            <p:cNvSpPr/>
            <p:nvPr/>
          </p:nvSpPr>
          <p:spPr>
            <a:xfrm>
              <a:off x="1551119" y="3894660"/>
              <a:ext cx="731520" cy="731520"/>
            </a:xfrm>
            <a:prstGeom prst="ellipse">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4</a:t>
              </a:r>
            </a:p>
          </p:txBody>
        </p:sp>
      </p:grpSp>
    </p:spTree>
    <p:extLst>
      <p:ext uri="{BB962C8B-B14F-4D97-AF65-F5344CB8AC3E}">
        <p14:creationId xmlns:p14="http://schemas.microsoft.com/office/powerpoint/2010/main" val="30983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Presenter</a:t>
            </a:r>
          </a:p>
        </p:txBody>
      </p:sp>
      <p:sp>
        <p:nvSpPr>
          <p:cNvPr id="2" name="Slide Number Placeholder 1">
            <a:extLst>
              <a:ext uri="{FF2B5EF4-FFF2-40B4-BE49-F238E27FC236}">
                <a16:creationId xmlns:a16="http://schemas.microsoft.com/office/drawing/2014/main" id="{1F464F7B-B5B1-1483-FBEA-EFFED9AE34F0}"/>
              </a:ext>
            </a:extLst>
          </p:cNvPr>
          <p:cNvSpPr>
            <a:spLocks noGrp="1"/>
          </p:cNvSpPr>
          <p:nvPr>
            <p:ph type="sldNum" sz="quarter" idx="11"/>
          </p:nvPr>
        </p:nvSpPr>
        <p:spPr/>
        <p:txBody>
          <a:bodyPr/>
          <a:lstStyle/>
          <a:p>
            <a:fld id="{B5AE6EB1-25D1-4B13-8311-ED92175E049E}" type="slidenum">
              <a:rPr lang="en-US" smtClean="0"/>
              <a:t>2</a:t>
            </a:fld>
            <a:endParaRPr lang="en-US"/>
          </a:p>
        </p:txBody>
      </p:sp>
      <p:pic>
        <p:nvPicPr>
          <p:cNvPr id="25" name="Picture Placeholder 16">
            <a:extLst>
              <a:ext uri="{FF2B5EF4-FFF2-40B4-BE49-F238E27FC236}">
                <a16:creationId xmlns:a16="http://schemas.microsoft.com/office/drawing/2014/main" id="{3DB10335-0EC8-C583-D222-1D8117365B4B}"/>
              </a:ext>
            </a:extLst>
          </p:cNvPr>
          <p:cNvPicPr>
            <a:picLocks noGrp="1" noChangeAspect="1"/>
          </p:cNvPicPr>
          <p:nvPr>
            <p:ph type="pic" sz="quarter" idx="24"/>
          </p:nvPr>
        </p:nvPicPr>
        <p:blipFill>
          <a:blip r:embed="rId3" cstate="print">
            <a:extLst>
              <a:ext uri="{28A0092B-C50C-407E-A947-70E740481C1C}">
                <a14:useLocalDpi xmlns:a14="http://schemas.microsoft.com/office/drawing/2010/main" val="0"/>
              </a:ext>
            </a:extLst>
          </a:blip>
          <a:srcRect/>
          <a:stretch/>
        </p:blipFill>
        <p:spPr>
          <a:xfrm>
            <a:off x="824961" y="1342974"/>
            <a:ext cx="3515099" cy="3515099"/>
          </a:xfrm>
        </p:spPr>
      </p:pic>
      <p:sp>
        <p:nvSpPr>
          <p:cNvPr id="26" name="Text Placeholder 39">
            <a:extLst>
              <a:ext uri="{FF2B5EF4-FFF2-40B4-BE49-F238E27FC236}">
                <a16:creationId xmlns:a16="http://schemas.microsoft.com/office/drawing/2014/main" id="{F1DB8F7D-33BE-204F-3396-EB7B708C679A}"/>
              </a:ext>
            </a:extLst>
          </p:cNvPr>
          <p:cNvSpPr>
            <a:spLocks noGrp="1"/>
          </p:cNvSpPr>
          <p:nvPr>
            <p:ph type="body" sz="quarter" idx="20"/>
          </p:nvPr>
        </p:nvSpPr>
        <p:spPr>
          <a:xfrm>
            <a:off x="1289497" y="5025348"/>
            <a:ext cx="2606040" cy="163666"/>
          </a:xfrm>
        </p:spPr>
        <p:txBody>
          <a:bodyPr/>
          <a:lstStyle/>
          <a:p>
            <a:r>
              <a:rPr lang="en-US" sz="2000" dirty="0"/>
              <a:t>Lindsey Tonsager</a:t>
            </a:r>
          </a:p>
        </p:txBody>
      </p:sp>
      <p:sp>
        <p:nvSpPr>
          <p:cNvPr id="27" name="Text Placeholder 40">
            <a:extLst>
              <a:ext uri="{FF2B5EF4-FFF2-40B4-BE49-F238E27FC236}">
                <a16:creationId xmlns:a16="http://schemas.microsoft.com/office/drawing/2014/main" id="{D2B85473-65D7-D23E-1CC4-211FFA3282CD}"/>
              </a:ext>
            </a:extLst>
          </p:cNvPr>
          <p:cNvSpPr>
            <a:spLocks noGrp="1"/>
          </p:cNvSpPr>
          <p:nvPr>
            <p:ph type="body" sz="quarter" idx="21"/>
          </p:nvPr>
        </p:nvSpPr>
        <p:spPr>
          <a:xfrm>
            <a:off x="1289497" y="5515026"/>
            <a:ext cx="2606040" cy="707128"/>
          </a:xfrm>
        </p:spPr>
        <p:txBody>
          <a:bodyPr/>
          <a:lstStyle/>
          <a:p>
            <a:r>
              <a:rPr lang="en-US" sz="1600" dirty="0"/>
              <a:t>+1 415 591 7061  ltonsager@cov.com</a:t>
            </a:r>
          </a:p>
        </p:txBody>
      </p:sp>
      <p:sp>
        <p:nvSpPr>
          <p:cNvPr id="30" name="TextBox 29">
            <a:extLst>
              <a:ext uri="{FF2B5EF4-FFF2-40B4-BE49-F238E27FC236}">
                <a16:creationId xmlns:a16="http://schemas.microsoft.com/office/drawing/2014/main" id="{D92E96B9-D71B-8AD4-801A-05E0FA927255}"/>
              </a:ext>
            </a:extLst>
          </p:cNvPr>
          <p:cNvSpPr txBox="1"/>
          <p:nvPr/>
        </p:nvSpPr>
        <p:spPr>
          <a:xfrm>
            <a:off x="5070764" y="1513173"/>
            <a:ext cx="6773519" cy="4708981"/>
          </a:xfrm>
          <a:prstGeom prst="rect">
            <a:avLst/>
          </a:prstGeom>
          <a:noFill/>
        </p:spPr>
        <p:txBody>
          <a:bodyPr wrap="square" rtlCol="0">
            <a:spAutoFit/>
          </a:bodyPr>
          <a:lstStyle/>
          <a:p>
            <a:r>
              <a:rPr lang="en-US" sz="2000" dirty="0"/>
              <a:t>Lindsey co-chairs Covington’s global Data Privacy and Cybersecurity practice. She advises clients before federal and state regulators on proposed changes to data protection laws, and regularly represents clients in responding to investigations and enforcement actions involving their privacy and information security practices.</a:t>
            </a:r>
          </a:p>
          <a:p>
            <a:endParaRPr lang="en-US" sz="2000" dirty="0"/>
          </a:p>
          <a:p>
            <a:r>
              <a:rPr lang="en-US" sz="2000" dirty="0"/>
              <a:t>Lindsey’s practice focuses on helping clients launch new products and services that implicate the laws governing the use of artificial intelligence, data processing for connected devices, biometrics, online advertising, endorsements and testimonials in advertising and social media, the collection of personal information from children and students, e-mail marketing, disclosures of video viewing information, and new technologies.</a:t>
            </a:r>
          </a:p>
        </p:txBody>
      </p:sp>
    </p:spTree>
    <p:extLst>
      <p:ext uri="{BB962C8B-B14F-4D97-AF65-F5344CB8AC3E}">
        <p14:creationId xmlns:p14="http://schemas.microsoft.com/office/powerpoint/2010/main" val="43894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p>
        </p:txBody>
      </p:sp>
      <p:grpSp>
        <p:nvGrpSpPr>
          <p:cNvPr id="7" name="Group 6"/>
          <p:cNvGrpSpPr/>
          <p:nvPr/>
        </p:nvGrpSpPr>
        <p:grpSpPr>
          <a:xfrm>
            <a:off x="687805" y="1512937"/>
            <a:ext cx="10816390" cy="1446573"/>
            <a:chOff x="685799" y="1390381"/>
            <a:chExt cx="10816390" cy="1271167"/>
          </a:xfrm>
        </p:grpSpPr>
        <p:sp>
          <p:nvSpPr>
            <p:cNvPr id="15" name="Rectangle 14"/>
            <p:cNvSpPr/>
            <p:nvPr/>
          </p:nvSpPr>
          <p:spPr>
            <a:xfrm>
              <a:off x="2574046" y="1390382"/>
              <a:ext cx="8928143" cy="12711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0" rIns="365760" rtlCol="0" anchor="ctr"/>
            <a:lstStyle/>
            <a:p>
              <a:pPr marL="514350" lvl="0" indent="-285750">
                <a:buClr>
                  <a:srgbClr val="A0A0A0"/>
                </a:buClr>
                <a:buSzPct val="70000"/>
                <a:buFont typeface="Wingdings 2" panose="05020102010507070707" pitchFamily="18" charset="2"/>
                <a:buChar char="¾"/>
              </a:pPr>
              <a:r>
                <a:rPr lang="en-US" sz="2000" dirty="0">
                  <a:solidFill>
                    <a:srgbClr val="000000"/>
                  </a:solidFill>
                  <a:latin typeface="Arial" panose="020B0604020202020204" pitchFamily="34" charset="0"/>
                </a:rPr>
                <a:t>Learn the most </a:t>
              </a:r>
              <a:r>
                <a:rPr lang="en-US" sz="2000" b="1" dirty="0">
                  <a:solidFill>
                    <a:srgbClr val="000000"/>
                  </a:solidFill>
                  <a:latin typeface="Arial" panose="020B0604020202020204" pitchFamily="34" charset="0"/>
                </a:rPr>
                <a:t>common triggers </a:t>
              </a:r>
              <a:r>
                <a:rPr lang="en-US" sz="2000" dirty="0">
                  <a:solidFill>
                    <a:srgbClr val="000000"/>
                  </a:solidFill>
                  <a:latin typeface="Arial" panose="020B0604020202020204" pitchFamily="34" charset="0"/>
                </a:rPr>
                <a:t>for when minor protection requirements apply </a:t>
              </a:r>
            </a:p>
          </p:txBody>
        </p:sp>
        <p:sp>
          <p:nvSpPr>
            <p:cNvPr id="6" name="Pentagon 5"/>
            <p:cNvSpPr/>
            <p:nvPr/>
          </p:nvSpPr>
          <p:spPr>
            <a:xfrm>
              <a:off x="685799" y="1390381"/>
              <a:ext cx="2619374" cy="1271167"/>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r>
                <a:rPr lang="en-US" dirty="0">
                  <a:latin typeface="+mj-lt"/>
                </a:rPr>
                <a:t>Applicability Thresholds</a:t>
              </a:r>
            </a:p>
          </p:txBody>
        </p:sp>
      </p:grpSp>
      <p:grpSp>
        <p:nvGrpSpPr>
          <p:cNvPr id="9" name="Group 8"/>
          <p:cNvGrpSpPr/>
          <p:nvPr/>
        </p:nvGrpSpPr>
        <p:grpSpPr>
          <a:xfrm>
            <a:off x="689810" y="4795147"/>
            <a:ext cx="10812379" cy="1446573"/>
            <a:chOff x="685799" y="4726786"/>
            <a:chExt cx="10812379" cy="1271167"/>
          </a:xfrm>
        </p:grpSpPr>
        <p:sp>
          <p:nvSpPr>
            <p:cNvPr id="25" name="Rectangle 24"/>
            <p:cNvSpPr/>
            <p:nvPr/>
          </p:nvSpPr>
          <p:spPr>
            <a:xfrm>
              <a:off x="2572041" y="4726787"/>
              <a:ext cx="8926137" cy="12711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0" rIns="365760" rtlCol="0" anchor="ctr"/>
            <a:lstStyle/>
            <a:p>
              <a:pPr marL="514350" indent="-285750">
                <a:buClr>
                  <a:srgbClr val="A0A0A0"/>
                </a:buClr>
                <a:buSzPct val="70000"/>
                <a:buFont typeface="Wingdings 2" panose="05020102010507070707" pitchFamily="18" charset="2"/>
                <a:buChar char="¾"/>
              </a:pPr>
              <a:r>
                <a:rPr lang="en-US" sz="2000" dirty="0">
                  <a:solidFill>
                    <a:schemeClr val="tx1"/>
                  </a:solidFill>
                  <a:latin typeface="Arial" panose="020B0604020202020204" pitchFamily="34" charset="0"/>
                </a:rPr>
                <a:t>Look ahead to </a:t>
              </a:r>
              <a:r>
                <a:rPr lang="en-US" sz="2000" b="1" dirty="0">
                  <a:solidFill>
                    <a:schemeClr val="tx1"/>
                  </a:solidFill>
                  <a:latin typeface="Arial" panose="020B0604020202020204" pitchFamily="34" charset="0"/>
                </a:rPr>
                <a:t>future developments </a:t>
              </a:r>
              <a:r>
                <a:rPr lang="en-US" sz="2000" dirty="0">
                  <a:solidFill>
                    <a:schemeClr val="tx1"/>
                  </a:solidFill>
                  <a:latin typeface="Arial" panose="020B0604020202020204" pitchFamily="34" charset="0"/>
                </a:rPr>
                <a:t>on this topic</a:t>
              </a:r>
            </a:p>
          </p:txBody>
        </p:sp>
        <p:sp>
          <p:nvSpPr>
            <p:cNvPr id="19" name="Pentagon 18"/>
            <p:cNvSpPr/>
            <p:nvPr/>
          </p:nvSpPr>
          <p:spPr>
            <a:xfrm>
              <a:off x="685799" y="4726786"/>
              <a:ext cx="2619374" cy="1271167"/>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r>
                <a:rPr lang="en-US" dirty="0">
                  <a:latin typeface="+mj-lt"/>
                </a:rPr>
                <a:t>Seeing Around Corners</a:t>
              </a:r>
            </a:p>
          </p:txBody>
        </p:sp>
      </p:grpSp>
      <p:grpSp>
        <p:nvGrpSpPr>
          <p:cNvPr id="8" name="Group 7"/>
          <p:cNvGrpSpPr/>
          <p:nvPr/>
        </p:nvGrpSpPr>
        <p:grpSpPr>
          <a:xfrm>
            <a:off x="689810" y="3154042"/>
            <a:ext cx="10812379" cy="1446573"/>
            <a:chOff x="685799" y="3058584"/>
            <a:chExt cx="10812379" cy="1271167"/>
          </a:xfrm>
        </p:grpSpPr>
        <p:sp>
          <p:nvSpPr>
            <p:cNvPr id="20" name="Rectangle 19"/>
            <p:cNvSpPr/>
            <p:nvPr/>
          </p:nvSpPr>
          <p:spPr>
            <a:xfrm>
              <a:off x="2572041" y="3058585"/>
              <a:ext cx="8926137" cy="12711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0" rIns="365760" rtlCol="0" anchor="ctr"/>
            <a:lstStyle/>
            <a:p>
              <a:pPr marL="514350" indent="-285750">
                <a:buClr>
                  <a:srgbClr val="A0A0A0"/>
                </a:buClr>
                <a:buSzPct val="70000"/>
                <a:buFont typeface="Wingdings 2" panose="05020102010507070707" pitchFamily="18" charset="2"/>
                <a:buChar char="¾"/>
              </a:pPr>
              <a:r>
                <a:rPr lang="en-US" sz="2000" dirty="0">
                  <a:solidFill>
                    <a:schemeClr val="tx1"/>
                  </a:solidFill>
                  <a:latin typeface="Arial" panose="020B0604020202020204" pitchFamily="34" charset="0"/>
                </a:rPr>
                <a:t>Learn what </a:t>
              </a:r>
              <a:r>
                <a:rPr lang="en-US" sz="2000" b="1" dirty="0">
                  <a:solidFill>
                    <a:schemeClr val="tx1"/>
                  </a:solidFill>
                  <a:latin typeface="Arial" panose="020B0604020202020204" pitchFamily="34" charset="0"/>
                </a:rPr>
                <a:t>legal requirements </a:t>
              </a:r>
              <a:r>
                <a:rPr lang="en-US" sz="2000" dirty="0">
                  <a:solidFill>
                    <a:schemeClr val="tx1"/>
                  </a:solidFill>
                  <a:latin typeface="Arial" panose="020B0604020202020204" pitchFamily="34" charset="0"/>
                </a:rPr>
                <a:t>are most common across minor protection laws</a:t>
              </a:r>
              <a:endParaRPr lang="en-US" sz="1600" dirty="0">
                <a:solidFill>
                  <a:schemeClr val="tx1"/>
                </a:solidFill>
                <a:latin typeface="Arial" panose="020B0604020202020204" pitchFamily="34" charset="0"/>
              </a:endParaRPr>
            </a:p>
          </p:txBody>
        </p:sp>
        <p:sp>
          <p:nvSpPr>
            <p:cNvPr id="24" name="Pentagon 23"/>
            <p:cNvSpPr/>
            <p:nvPr/>
          </p:nvSpPr>
          <p:spPr>
            <a:xfrm>
              <a:off x="685799" y="3058584"/>
              <a:ext cx="2619374" cy="1271167"/>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r>
                <a:rPr lang="en-US" dirty="0">
                  <a:latin typeface="+mj-lt"/>
                </a:rPr>
                <a:t>Key Issues</a:t>
              </a:r>
            </a:p>
          </p:txBody>
        </p:sp>
      </p:grpSp>
      <p:sp>
        <p:nvSpPr>
          <p:cNvPr id="3" name="Slide Number Placeholder 2">
            <a:extLst>
              <a:ext uri="{FF2B5EF4-FFF2-40B4-BE49-F238E27FC236}">
                <a16:creationId xmlns:a16="http://schemas.microsoft.com/office/drawing/2014/main" id="{6F866945-CA90-BD3F-33E2-2E140115BD1D}"/>
              </a:ext>
            </a:extLst>
          </p:cNvPr>
          <p:cNvSpPr>
            <a:spLocks noGrp="1"/>
          </p:cNvSpPr>
          <p:nvPr>
            <p:ph type="sldNum" sz="quarter" idx="11"/>
          </p:nvPr>
        </p:nvSpPr>
        <p:spPr/>
        <p:txBody>
          <a:bodyPr/>
          <a:lstStyle/>
          <a:p>
            <a:fld id="{BE111A24-FD5D-4CF5-8CDA-97DFCC06F2E3}" type="slidenum">
              <a:rPr lang="en-US" smtClean="0"/>
              <a:t>3</a:t>
            </a:fld>
            <a:endParaRPr lang="en-US"/>
          </a:p>
        </p:txBody>
      </p:sp>
    </p:spTree>
    <p:extLst>
      <p:ext uri="{BB962C8B-B14F-4D97-AF65-F5344CB8AC3E}">
        <p14:creationId xmlns:p14="http://schemas.microsoft.com/office/powerpoint/2010/main" val="4161927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87CA-0A03-919F-9E0F-14666C892F40}"/>
              </a:ext>
            </a:extLst>
          </p:cNvPr>
          <p:cNvSpPr>
            <a:spLocks noGrp="1"/>
          </p:cNvSpPr>
          <p:nvPr>
            <p:ph type="ctrTitle"/>
          </p:nvPr>
        </p:nvSpPr>
        <p:spPr/>
        <p:txBody>
          <a:bodyPr>
            <a:normAutofit fontScale="90000"/>
          </a:bodyPr>
          <a:lstStyle/>
          <a:p>
            <a:r>
              <a:rPr lang="en-US" dirty="0"/>
              <a:t>Applicability Thresholds</a:t>
            </a:r>
          </a:p>
        </p:txBody>
      </p:sp>
    </p:spTree>
    <p:extLst>
      <p:ext uri="{BB962C8B-B14F-4D97-AF65-F5344CB8AC3E}">
        <p14:creationId xmlns:p14="http://schemas.microsoft.com/office/powerpoint/2010/main" val="495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7353108" y="1307806"/>
            <a:ext cx="1983025" cy="4953000"/>
            <a:chOff x="6391274" y="1406087"/>
            <a:chExt cx="2608032" cy="4953000"/>
          </a:xfrm>
        </p:grpSpPr>
        <p:sp>
          <p:nvSpPr>
            <p:cNvPr id="104" name="Rectangle 103"/>
            <p:cNvSpPr/>
            <p:nvPr/>
          </p:nvSpPr>
          <p:spPr>
            <a:xfrm>
              <a:off x="6391275" y="1406087"/>
              <a:ext cx="2608031" cy="4870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endParaRPr lang="en-US" dirty="0"/>
            </a:p>
          </p:txBody>
        </p:sp>
        <p:grpSp>
          <p:nvGrpSpPr>
            <p:cNvPr id="105" name="Group 104"/>
            <p:cNvGrpSpPr/>
            <p:nvPr/>
          </p:nvGrpSpPr>
          <p:grpSpPr>
            <a:xfrm>
              <a:off x="6391274" y="3476535"/>
              <a:ext cx="2608032" cy="2882552"/>
              <a:chOff x="6391274" y="3476535"/>
              <a:chExt cx="2608032" cy="2882552"/>
            </a:xfrm>
          </p:grpSpPr>
          <p:sp>
            <p:nvSpPr>
              <p:cNvPr id="106" name="Rectangle 105"/>
              <p:cNvSpPr/>
              <p:nvPr/>
            </p:nvSpPr>
            <p:spPr>
              <a:xfrm>
                <a:off x="6391274" y="3857160"/>
                <a:ext cx="2608032" cy="2501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ctr"/>
              <a:lstStyle/>
              <a:p>
                <a:pPr algn="ctr"/>
                <a:r>
                  <a:rPr lang="en-US" sz="2000" dirty="0">
                    <a:solidFill>
                      <a:schemeClr val="tx1"/>
                    </a:solidFill>
                    <a:latin typeface="+mj-lt"/>
                  </a:rPr>
                  <a:t>California Age Appropriate Design Code</a:t>
                </a:r>
              </a:p>
            </p:txBody>
          </p:sp>
          <p:sp>
            <p:nvSpPr>
              <p:cNvPr id="107" name="Isosceles Triangle 106"/>
              <p:cNvSpPr/>
              <p:nvPr/>
            </p:nvSpPr>
            <p:spPr>
              <a:xfrm>
                <a:off x="7315548" y="3476535"/>
                <a:ext cx="765716" cy="39052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endParaRPr lang="en-US"/>
              </a:p>
            </p:txBody>
          </p:sp>
        </p:grpSp>
      </p:grpSp>
      <p:sp>
        <p:nvSpPr>
          <p:cNvPr id="2" name="Title 1"/>
          <p:cNvSpPr>
            <a:spLocks noGrp="1"/>
          </p:cNvSpPr>
          <p:nvPr>
            <p:ph type="title"/>
          </p:nvPr>
        </p:nvSpPr>
        <p:spPr/>
        <p:txBody>
          <a:bodyPr/>
          <a:lstStyle/>
          <a:p>
            <a:r>
              <a:rPr lang="en-US" dirty="0"/>
              <a:t>Example Age Thresholds</a:t>
            </a:r>
          </a:p>
        </p:txBody>
      </p:sp>
      <p:sp>
        <p:nvSpPr>
          <p:cNvPr id="3" name="Slide Number Placeholder 2">
            <a:extLst>
              <a:ext uri="{FF2B5EF4-FFF2-40B4-BE49-F238E27FC236}">
                <a16:creationId xmlns:a16="http://schemas.microsoft.com/office/drawing/2014/main" id="{2073022D-E0CD-8DDD-5346-BD4BB8898C0E}"/>
              </a:ext>
            </a:extLst>
          </p:cNvPr>
          <p:cNvSpPr>
            <a:spLocks noGrp="1"/>
          </p:cNvSpPr>
          <p:nvPr>
            <p:ph type="sldNum" sz="quarter" idx="11"/>
          </p:nvPr>
        </p:nvSpPr>
        <p:spPr/>
        <p:txBody>
          <a:bodyPr/>
          <a:lstStyle/>
          <a:p>
            <a:fld id="{BE111A24-FD5D-4CF5-8CDA-97DFCC06F2E3}" type="slidenum">
              <a:rPr lang="en-US" smtClean="0"/>
              <a:t>5</a:t>
            </a:fld>
            <a:endParaRPr lang="en-US"/>
          </a:p>
        </p:txBody>
      </p:sp>
      <p:grpSp>
        <p:nvGrpSpPr>
          <p:cNvPr id="43" name="Group 42"/>
          <p:cNvGrpSpPr>
            <a:grpSpLocks noChangeAspect="1"/>
          </p:cNvGrpSpPr>
          <p:nvPr/>
        </p:nvGrpSpPr>
        <p:grpSpPr>
          <a:xfrm>
            <a:off x="1116824" y="2091870"/>
            <a:ext cx="866162" cy="1097280"/>
            <a:chOff x="4352925" y="2406650"/>
            <a:chExt cx="3492500" cy="3529013"/>
          </a:xfrm>
          <a:solidFill>
            <a:schemeClr val="bg1"/>
          </a:solidFill>
        </p:grpSpPr>
        <p:sp>
          <p:nvSpPr>
            <p:cNvPr id="44" name="Freeform 746"/>
            <p:cNvSpPr>
              <a:spLocks noEditPoints="1"/>
            </p:cNvSpPr>
            <p:nvPr/>
          </p:nvSpPr>
          <p:spPr bwMode="auto">
            <a:xfrm>
              <a:off x="4352925" y="2406650"/>
              <a:ext cx="3492500" cy="3529013"/>
            </a:xfrm>
            <a:custGeom>
              <a:avLst/>
              <a:gdLst>
                <a:gd name="T0" fmla="*/ 919 w 1838"/>
                <a:gd name="T1" fmla="*/ 0 h 1838"/>
                <a:gd name="T2" fmla="*/ 1569 w 1838"/>
                <a:gd name="T3" fmla="*/ 269 h 1838"/>
                <a:gd name="T4" fmla="*/ 1838 w 1838"/>
                <a:gd name="T5" fmla="*/ 919 h 1838"/>
                <a:gd name="T6" fmla="*/ 1569 w 1838"/>
                <a:gd name="T7" fmla="*/ 1569 h 1838"/>
                <a:gd name="T8" fmla="*/ 919 w 1838"/>
                <a:gd name="T9" fmla="*/ 1838 h 1838"/>
                <a:gd name="T10" fmla="*/ 269 w 1838"/>
                <a:gd name="T11" fmla="*/ 1569 h 1838"/>
                <a:gd name="T12" fmla="*/ 0 w 1838"/>
                <a:gd name="T13" fmla="*/ 919 h 1838"/>
                <a:gd name="T14" fmla="*/ 269 w 1838"/>
                <a:gd name="T15" fmla="*/ 269 h 1838"/>
                <a:gd name="T16" fmla="*/ 919 w 1838"/>
                <a:gd name="T17" fmla="*/ 0 h 1838"/>
                <a:gd name="T18" fmla="*/ 1513 w 1838"/>
                <a:gd name="T19" fmla="*/ 325 h 1838"/>
                <a:gd name="T20" fmla="*/ 919 w 1838"/>
                <a:gd name="T21" fmla="*/ 80 h 1838"/>
                <a:gd name="T22" fmla="*/ 325 w 1838"/>
                <a:gd name="T23" fmla="*/ 325 h 1838"/>
                <a:gd name="T24" fmla="*/ 80 w 1838"/>
                <a:gd name="T25" fmla="*/ 919 h 1838"/>
                <a:gd name="T26" fmla="*/ 325 w 1838"/>
                <a:gd name="T27" fmla="*/ 1513 h 1838"/>
                <a:gd name="T28" fmla="*/ 919 w 1838"/>
                <a:gd name="T29" fmla="*/ 1758 h 1838"/>
                <a:gd name="T30" fmla="*/ 1513 w 1838"/>
                <a:gd name="T31" fmla="*/ 1513 h 1838"/>
                <a:gd name="T32" fmla="*/ 1758 w 1838"/>
                <a:gd name="T33" fmla="*/ 919 h 1838"/>
                <a:gd name="T34" fmla="*/ 1513 w 1838"/>
                <a:gd name="T35" fmla="*/ 325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38" h="1838">
                  <a:moveTo>
                    <a:pt x="919" y="0"/>
                  </a:moveTo>
                  <a:cubicBezTo>
                    <a:pt x="1173" y="0"/>
                    <a:pt x="1403" y="103"/>
                    <a:pt x="1569" y="269"/>
                  </a:cubicBezTo>
                  <a:cubicBezTo>
                    <a:pt x="1735" y="435"/>
                    <a:pt x="1838" y="665"/>
                    <a:pt x="1838" y="919"/>
                  </a:cubicBezTo>
                  <a:cubicBezTo>
                    <a:pt x="1838" y="1173"/>
                    <a:pt x="1735" y="1403"/>
                    <a:pt x="1569" y="1569"/>
                  </a:cubicBezTo>
                  <a:cubicBezTo>
                    <a:pt x="1403" y="1735"/>
                    <a:pt x="1173" y="1838"/>
                    <a:pt x="919" y="1838"/>
                  </a:cubicBezTo>
                  <a:cubicBezTo>
                    <a:pt x="665" y="1838"/>
                    <a:pt x="435" y="1735"/>
                    <a:pt x="269" y="1569"/>
                  </a:cubicBezTo>
                  <a:cubicBezTo>
                    <a:pt x="103" y="1403"/>
                    <a:pt x="0" y="1173"/>
                    <a:pt x="0" y="919"/>
                  </a:cubicBezTo>
                  <a:cubicBezTo>
                    <a:pt x="0" y="665"/>
                    <a:pt x="103" y="435"/>
                    <a:pt x="269" y="269"/>
                  </a:cubicBezTo>
                  <a:cubicBezTo>
                    <a:pt x="435" y="103"/>
                    <a:pt x="665" y="0"/>
                    <a:pt x="919" y="0"/>
                  </a:cubicBezTo>
                  <a:close/>
                  <a:moveTo>
                    <a:pt x="1513" y="325"/>
                  </a:moveTo>
                  <a:cubicBezTo>
                    <a:pt x="1361" y="174"/>
                    <a:pt x="1151" y="80"/>
                    <a:pt x="919" y="80"/>
                  </a:cubicBezTo>
                  <a:cubicBezTo>
                    <a:pt x="687" y="80"/>
                    <a:pt x="477" y="174"/>
                    <a:pt x="325" y="325"/>
                  </a:cubicBezTo>
                  <a:cubicBezTo>
                    <a:pt x="174" y="477"/>
                    <a:pt x="80" y="687"/>
                    <a:pt x="80" y="919"/>
                  </a:cubicBezTo>
                  <a:cubicBezTo>
                    <a:pt x="80" y="1151"/>
                    <a:pt x="174" y="1361"/>
                    <a:pt x="325" y="1513"/>
                  </a:cubicBezTo>
                  <a:cubicBezTo>
                    <a:pt x="477" y="1664"/>
                    <a:pt x="687" y="1758"/>
                    <a:pt x="919" y="1758"/>
                  </a:cubicBezTo>
                  <a:cubicBezTo>
                    <a:pt x="1151" y="1758"/>
                    <a:pt x="1361" y="1664"/>
                    <a:pt x="1513" y="1513"/>
                  </a:cubicBezTo>
                  <a:cubicBezTo>
                    <a:pt x="1664" y="1361"/>
                    <a:pt x="1758" y="1151"/>
                    <a:pt x="1758" y="919"/>
                  </a:cubicBezTo>
                  <a:cubicBezTo>
                    <a:pt x="1758" y="687"/>
                    <a:pt x="1664" y="477"/>
                    <a:pt x="1513" y="3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59" name="Freeform 747"/>
            <p:cNvSpPr>
              <a:spLocks/>
            </p:cNvSpPr>
            <p:nvPr/>
          </p:nvSpPr>
          <p:spPr bwMode="auto">
            <a:xfrm>
              <a:off x="5616575" y="3868738"/>
              <a:ext cx="617538" cy="549275"/>
            </a:xfrm>
            <a:custGeom>
              <a:avLst/>
              <a:gdLst>
                <a:gd name="T0" fmla="*/ 37 w 325"/>
                <a:gd name="T1" fmla="*/ 0 h 286"/>
                <a:gd name="T2" fmla="*/ 0 w 325"/>
                <a:gd name="T3" fmla="*/ 104 h 286"/>
                <a:gd name="T4" fmla="*/ 35 w 325"/>
                <a:gd name="T5" fmla="*/ 195 h 286"/>
                <a:gd name="T6" fmla="*/ 34 w 325"/>
                <a:gd name="T7" fmla="*/ 196 h 286"/>
                <a:gd name="T8" fmla="*/ 45 w 325"/>
                <a:gd name="T9" fmla="*/ 221 h 286"/>
                <a:gd name="T10" fmla="*/ 72 w 325"/>
                <a:gd name="T11" fmla="*/ 225 h 286"/>
                <a:gd name="T12" fmla="*/ 74 w 325"/>
                <a:gd name="T13" fmla="*/ 224 h 286"/>
                <a:gd name="T14" fmla="*/ 114 w 325"/>
                <a:gd name="T15" fmla="*/ 216 h 286"/>
                <a:gd name="T16" fmla="*/ 208 w 325"/>
                <a:gd name="T17" fmla="*/ 270 h 286"/>
                <a:gd name="T18" fmla="*/ 209 w 325"/>
                <a:gd name="T19" fmla="*/ 272 h 286"/>
                <a:gd name="T20" fmla="*/ 232 w 325"/>
                <a:gd name="T21" fmla="*/ 285 h 286"/>
                <a:gd name="T22" fmla="*/ 256 w 325"/>
                <a:gd name="T23" fmla="*/ 272 h 286"/>
                <a:gd name="T24" fmla="*/ 257 w 325"/>
                <a:gd name="T25" fmla="*/ 271 h 286"/>
                <a:gd name="T26" fmla="*/ 270 w 325"/>
                <a:gd name="T27" fmla="*/ 254 h 286"/>
                <a:gd name="T28" fmla="*/ 325 w 325"/>
                <a:gd name="T29" fmla="*/ 104 h 286"/>
                <a:gd name="T30" fmla="*/ 37 w 325"/>
                <a:gd name="T31" fmla="*/ 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5" h="286">
                  <a:moveTo>
                    <a:pt x="37" y="0"/>
                  </a:moveTo>
                  <a:cubicBezTo>
                    <a:pt x="0" y="104"/>
                    <a:pt x="0" y="104"/>
                    <a:pt x="0" y="104"/>
                  </a:cubicBezTo>
                  <a:cubicBezTo>
                    <a:pt x="24" y="126"/>
                    <a:pt x="38" y="159"/>
                    <a:pt x="35" y="195"/>
                  </a:cubicBezTo>
                  <a:cubicBezTo>
                    <a:pt x="34" y="196"/>
                    <a:pt x="34" y="196"/>
                    <a:pt x="34" y="196"/>
                  </a:cubicBezTo>
                  <a:cubicBezTo>
                    <a:pt x="33" y="210"/>
                    <a:pt x="42" y="218"/>
                    <a:pt x="45" y="221"/>
                  </a:cubicBezTo>
                  <a:cubicBezTo>
                    <a:pt x="49" y="224"/>
                    <a:pt x="59" y="230"/>
                    <a:pt x="72" y="225"/>
                  </a:cubicBezTo>
                  <a:cubicBezTo>
                    <a:pt x="74" y="224"/>
                    <a:pt x="74" y="224"/>
                    <a:pt x="74" y="224"/>
                  </a:cubicBezTo>
                  <a:cubicBezTo>
                    <a:pt x="87" y="219"/>
                    <a:pt x="100" y="216"/>
                    <a:pt x="114" y="216"/>
                  </a:cubicBezTo>
                  <a:cubicBezTo>
                    <a:pt x="152" y="216"/>
                    <a:pt x="188" y="236"/>
                    <a:pt x="208" y="270"/>
                  </a:cubicBezTo>
                  <a:cubicBezTo>
                    <a:pt x="209" y="272"/>
                    <a:pt x="209" y="272"/>
                    <a:pt x="209" y="272"/>
                  </a:cubicBezTo>
                  <a:cubicBezTo>
                    <a:pt x="216" y="284"/>
                    <a:pt x="227" y="285"/>
                    <a:pt x="232" y="285"/>
                  </a:cubicBezTo>
                  <a:cubicBezTo>
                    <a:pt x="237" y="286"/>
                    <a:pt x="248" y="284"/>
                    <a:pt x="256" y="272"/>
                  </a:cubicBezTo>
                  <a:cubicBezTo>
                    <a:pt x="257" y="271"/>
                    <a:pt x="257" y="271"/>
                    <a:pt x="257" y="271"/>
                  </a:cubicBezTo>
                  <a:cubicBezTo>
                    <a:pt x="261" y="265"/>
                    <a:pt x="265" y="259"/>
                    <a:pt x="270" y="254"/>
                  </a:cubicBezTo>
                  <a:cubicBezTo>
                    <a:pt x="325" y="104"/>
                    <a:pt x="325" y="104"/>
                    <a:pt x="325" y="104"/>
                  </a:cubicBez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68" name="Freeform 748"/>
            <p:cNvSpPr>
              <a:spLocks/>
            </p:cNvSpPr>
            <p:nvPr/>
          </p:nvSpPr>
          <p:spPr bwMode="auto">
            <a:xfrm>
              <a:off x="5243513" y="4302125"/>
              <a:ext cx="808038" cy="1001713"/>
            </a:xfrm>
            <a:custGeom>
              <a:avLst/>
              <a:gdLst>
                <a:gd name="T0" fmla="*/ 334 w 425"/>
                <a:gd name="T1" fmla="*/ 88 h 522"/>
                <a:gd name="T2" fmla="*/ 333 w 425"/>
                <a:gd name="T3" fmla="*/ 87 h 522"/>
                <a:gd name="T4" fmla="*/ 299 w 425"/>
                <a:gd name="T5" fmla="*/ 75 h 522"/>
                <a:gd name="T6" fmla="*/ 298 w 425"/>
                <a:gd name="T7" fmla="*/ 76 h 522"/>
                <a:gd name="T8" fmla="*/ 192 w 425"/>
                <a:gd name="T9" fmla="*/ 61 h 522"/>
                <a:gd name="T10" fmla="*/ 152 w 425"/>
                <a:gd name="T11" fmla="*/ 0 h 522"/>
                <a:gd name="T12" fmla="*/ 0 w 425"/>
                <a:gd name="T13" fmla="*/ 417 h 522"/>
                <a:gd name="T14" fmla="*/ 206 w 425"/>
                <a:gd name="T15" fmla="*/ 297 h 522"/>
                <a:gd name="T16" fmla="*/ 287 w 425"/>
                <a:gd name="T17" fmla="*/ 522 h 522"/>
                <a:gd name="T18" fmla="*/ 425 w 425"/>
                <a:gd name="T19" fmla="*/ 142 h 522"/>
                <a:gd name="T20" fmla="*/ 334 w 425"/>
                <a:gd name="T21" fmla="*/ 88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5" h="522">
                  <a:moveTo>
                    <a:pt x="334" y="88"/>
                  </a:moveTo>
                  <a:cubicBezTo>
                    <a:pt x="333" y="87"/>
                    <a:pt x="333" y="87"/>
                    <a:pt x="333" y="87"/>
                  </a:cubicBezTo>
                  <a:cubicBezTo>
                    <a:pt x="327" y="75"/>
                    <a:pt x="312" y="70"/>
                    <a:pt x="299" y="75"/>
                  </a:cubicBezTo>
                  <a:cubicBezTo>
                    <a:pt x="298" y="76"/>
                    <a:pt x="298" y="76"/>
                    <a:pt x="298" y="76"/>
                  </a:cubicBezTo>
                  <a:cubicBezTo>
                    <a:pt x="262" y="90"/>
                    <a:pt x="223" y="85"/>
                    <a:pt x="192" y="61"/>
                  </a:cubicBezTo>
                  <a:cubicBezTo>
                    <a:pt x="171" y="46"/>
                    <a:pt x="157" y="24"/>
                    <a:pt x="152" y="0"/>
                  </a:cubicBezTo>
                  <a:cubicBezTo>
                    <a:pt x="0" y="417"/>
                    <a:pt x="0" y="417"/>
                    <a:pt x="0" y="417"/>
                  </a:cubicBezTo>
                  <a:cubicBezTo>
                    <a:pt x="206" y="297"/>
                    <a:pt x="206" y="297"/>
                    <a:pt x="206" y="297"/>
                  </a:cubicBezTo>
                  <a:cubicBezTo>
                    <a:pt x="287" y="522"/>
                    <a:pt x="287" y="522"/>
                    <a:pt x="287" y="522"/>
                  </a:cubicBezTo>
                  <a:cubicBezTo>
                    <a:pt x="425" y="142"/>
                    <a:pt x="425" y="142"/>
                    <a:pt x="425" y="142"/>
                  </a:cubicBezTo>
                  <a:cubicBezTo>
                    <a:pt x="387" y="141"/>
                    <a:pt x="353" y="121"/>
                    <a:pt x="334"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69" name="Freeform 749"/>
            <p:cNvSpPr>
              <a:spLocks/>
            </p:cNvSpPr>
            <p:nvPr/>
          </p:nvSpPr>
          <p:spPr bwMode="auto">
            <a:xfrm>
              <a:off x="5900738" y="3868738"/>
              <a:ext cx="622300" cy="549275"/>
            </a:xfrm>
            <a:custGeom>
              <a:avLst/>
              <a:gdLst>
                <a:gd name="T0" fmla="*/ 327 w 327"/>
                <a:gd name="T1" fmla="*/ 107 h 286"/>
                <a:gd name="T2" fmla="*/ 288 w 327"/>
                <a:gd name="T3" fmla="*/ 0 h 286"/>
                <a:gd name="T4" fmla="*/ 0 w 327"/>
                <a:gd name="T5" fmla="*/ 104 h 286"/>
                <a:gd name="T6" fmla="*/ 63 w 327"/>
                <a:gd name="T7" fmla="*/ 278 h 286"/>
                <a:gd name="T8" fmla="*/ 82 w 327"/>
                <a:gd name="T9" fmla="*/ 285 h 286"/>
                <a:gd name="T10" fmla="*/ 106 w 327"/>
                <a:gd name="T11" fmla="*/ 272 h 286"/>
                <a:gd name="T12" fmla="*/ 107 w 327"/>
                <a:gd name="T13" fmla="*/ 271 h 286"/>
                <a:gd name="T14" fmla="*/ 243 w 327"/>
                <a:gd name="T15" fmla="*/ 230 h 286"/>
                <a:gd name="T16" fmla="*/ 244 w 327"/>
                <a:gd name="T17" fmla="*/ 230 h 286"/>
                <a:gd name="T18" fmla="*/ 271 w 327"/>
                <a:gd name="T19" fmla="*/ 227 h 286"/>
                <a:gd name="T20" fmla="*/ 283 w 327"/>
                <a:gd name="T21" fmla="*/ 203 h 286"/>
                <a:gd name="T22" fmla="*/ 283 w 327"/>
                <a:gd name="T23" fmla="*/ 202 h 286"/>
                <a:gd name="T24" fmla="*/ 327 w 327"/>
                <a:gd name="T25" fmla="*/ 107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7" h="286">
                  <a:moveTo>
                    <a:pt x="327" y="107"/>
                  </a:moveTo>
                  <a:cubicBezTo>
                    <a:pt x="288" y="0"/>
                    <a:pt x="288" y="0"/>
                    <a:pt x="288" y="0"/>
                  </a:cubicBezTo>
                  <a:cubicBezTo>
                    <a:pt x="0" y="104"/>
                    <a:pt x="0" y="104"/>
                    <a:pt x="0" y="104"/>
                  </a:cubicBezTo>
                  <a:cubicBezTo>
                    <a:pt x="63" y="278"/>
                    <a:pt x="63" y="278"/>
                    <a:pt x="63" y="278"/>
                  </a:cubicBezTo>
                  <a:cubicBezTo>
                    <a:pt x="70" y="284"/>
                    <a:pt x="78" y="285"/>
                    <a:pt x="82" y="285"/>
                  </a:cubicBezTo>
                  <a:cubicBezTo>
                    <a:pt x="87" y="286"/>
                    <a:pt x="98" y="284"/>
                    <a:pt x="106" y="272"/>
                  </a:cubicBezTo>
                  <a:cubicBezTo>
                    <a:pt x="107" y="271"/>
                    <a:pt x="107" y="271"/>
                    <a:pt x="107" y="271"/>
                  </a:cubicBezTo>
                  <a:cubicBezTo>
                    <a:pt x="136" y="226"/>
                    <a:pt x="193" y="208"/>
                    <a:pt x="243" y="230"/>
                  </a:cubicBezTo>
                  <a:cubicBezTo>
                    <a:pt x="244" y="230"/>
                    <a:pt x="244" y="230"/>
                    <a:pt x="244" y="230"/>
                  </a:cubicBezTo>
                  <a:cubicBezTo>
                    <a:pt x="257" y="236"/>
                    <a:pt x="267" y="230"/>
                    <a:pt x="271" y="227"/>
                  </a:cubicBezTo>
                  <a:cubicBezTo>
                    <a:pt x="275" y="225"/>
                    <a:pt x="284" y="217"/>
                    <a:pt x="283" y="203"/>
                  </a:cubicBezTo>
                  <a:cubicBezTo>
                    <a:pt x="283" y="202"/>
                    <a:pt x="283" y="202"/>
                    <a:pt x="283" y="202"/>
                  </a:cubicBezTo>
                  <a:cubicBezTo>
                    <a:pt x="280" y="163"/>
                    <a:pt x="298" y="128"/>
                    <a:pt x="32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70" name="Freeform 750"/>
            <p:cNvSpPr>
              <a:spLocks/>
            </p:cNvSpPr>
            <p:nvPr/>
          </p:nvSpPr>
          <p:spPr bwMode="auto">
            <a:xfrm>
              <a:off x="6083300" y="4275138"/>
              <a:ext cx="808038" cy="1028700"/>
            </a:xfrm>
            <a:custGeom>
              <a:avLst/>
              <a:gdLst>
                <a:gd name="T0" fmla="*/ 269 w 425"/>
                <a:gd name="T1" fmla="*/ 0 h 536"/>
                <a:gd name="T2" fmla="*/ 222 w 425"/>
                <a:gd name="T3" fmla="*/ 84 h 536"/>
                <a:gd name="T4" fmla="*/ 115 w 425"/>
                <a:gd name="T5" fmla="*/ 94 h 536"/>
                <a:gd name="T6" fmla="*/ 114 w 425"/>
                <a:gd name="T7" fmla="*/ 94 h 536"/>
                <a:gd name="T8" fmla="*/ 80 w 425"/>
                <a:gd name="T9" fmla="*/ 104 h 536"/>
                <a:gd name="T10" fmla="*/ 79 w 425"/>
                <a:gd name="T11" fmla="*/ 105 h 536"/>
                <a:gd name="T12" fmla="*/ 0 w 425"/>
                <a:gd name="T13" fmla="*/ 155 h 536"/>
                <a:gd name="T14" fmla="*/ 138 w 425"/>
                <a:gd name="T15" fmla="*/ 536 h 536"/>
                <a:gd name="T16" fmla="*/ 219 w 425"/>
                <a:gd name="T17" fmla="*/ 311 h 536"/>
                <a:gd name="T18" fmla="*/ 425 w 425"/>
                <a:gd name="T19" fmla="*/ 431 h 536"/>
                <a:gd name="T20" fmla="*/ 269 w 425"/>
                <a:gd name="T21" fmla="*/ 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5" h="536">
                  <a:moveTo>
                    <a:pt x="269" y="0"/>
                  </a:moveTo>
                  <a:cubicBezTo>
                    <a:pt x="267" y="33"/>
                    <a:pt x="250" y="64"/>
                    <a:pt x="222" y="84"/>
                  </a:cubicBezTo>
                  <a:cubicBezTo>
                    <a:pt x="191" y="106"/>
                    <a:pt x="151" y="110"/>
                    <a:pt x="115" y="94"/>
                  </a:cubicBezTo>
                  <a:cubicBezTo>
                    <a:pt x="114" y="94"/>
                    <a:pt x="114" y="94"/>
                    <a:pt x="114" y="94"/>
                  </a:cubicBezTo>
                  <a:cubicBezTo>
                    <a:pt x="102" y="88"/>
                    <a:pt x="87" y="93"/>
                    <a:pt x="80" y="104"/>
                  </a:cubicBezTo>
                  <a:cubicBezTo>
                    <a:pt x="79" y="105"/>
                    <a:pt x="79" y="105"/>
                    <a:pt x="79" y="105"/>
                  </a:cubicBezTo>
                  <a:cubicBezTo>
                    <a:pt x="61" y="134"/>
                    <a:pt x="32" y="152"/>
                    <a:pt x="0" y="155"/>
                  </a:cubicBezTo>
                  <a:cubicBezTo>
                    <a:pt x="138" y="536"/>
                    <a:pt x="138" y="536"/>
                    <a:pt x="138" y="536"/>
                  </a:cubicBezTo>
                  <a:cubicBezTo>
                    <a:pt x="219" y="311"/>
                    <a:pt x="219" y="311"/>
                    <a:pt x="219" y="311"/>
                  </a:cubicBezTo>
                  <a:cubicBezTo>
                    <a:pt x="425" y="431"/>
                    <a:pt x="425" y="431"/>
                    <a:pt x="425" y="431"/>
                  </a:cubicBezTo>
                  <a:lnTo>
                    <a:pt x="26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71" name="Freeform 751"/>
            <p:cNvSpPr>
              <a:spLocks/>
            </p:cNvSpPr>
            <p:nvPr/>
          </p:nvSpPr>
          <p:spPr bwMode="auto">
            <a:xfrm>
              <a:off x="5375275" y="3089275"/>
              <a:ext cx="1384300" cy="1428750"/>
            </a:xfrm>
            <a:custGeom>
              <a:avLst/>
              <a:gdLst>
                <a:gd name="T0" fmla="*/ 224 w 729"/>
                <a:gd name="T1" fmla="*/ 70 h 744"/>
                <a:gd name="T2" fmla="*/ 226 w 729"/>
                <a:gd name="T3" fmla="*/ 70 h 744"/>
                <a:gd name="T4" fmla="*/ 311 w 729"/>
                <a:gd name="T5" fmla="*/ 44 h 744"/>
                <a:gd name="T6" fmla="*/ 312 w 729"/>
                <a:gd name="T7" fmla="*/ 43 h 744"/>
                <a:gd name="T8" fmla="*/ 429 w 729"/>
                <a:gd name="T9" fmla="*/ 45 h 744"/>
                <a:gd name="T10" fmla="*/ 429 w 729"/>
                <a:gd name="T11" fmla="*/ 46 h 744"/>
                <a:gd name="T12" fmla="*/ 514 w 729"/>
                <a:gd name="T13" fmla="*/ 75 h 744"/>
                <a:gd name="T14" fmla="*/ 515 w 729"/>
                <a:gd name="T15" fmla="*/ 75 h 744"/>
                <a:gd name="T16" fmla="*/ 609 w 729"/>
                <a:gd name="T17" fmla="*/ 145 h 744"/>
                <a:gd name="T18" fmla="*/ 608 w 729"/>
                <a:gd name="T19" fmla="*/ 146 h 744"/>
                <a:gd name="T20" fmla="*/ 660 w 729"/>
                <a:gd name="T21" fmla="*/ 219 h 744"/>
                <a:gd name="T22" fmla="*/ 661 w 729"/>
                <a:gd name="T23" fmla="*/ 220 h 744"/>
                <a:gd name="T24" fmla="*/ 695 w 729"/>
                <a:gd name="T25" fmla="*/ 332 h 744"/>
                <a:gd name="T26" fmla="*/ 694 w 729"/>
                <a:gd name="T27" fmla="*/ 333 h 744"/>
                <a:gd name="T28" fmla="*/ 693 w 729"/>
                <a:gd name="T29" fmla="*/ 422 h 744"/>
                <a:gd name="T30" fmla="*/ 694 w 729"/>
                <a:gd name="T31" fmla="*/ 423 h 744"/>
                <a:gd name="T32" fmla="*/ 656 w 729"/>
                <a:gd name="T33" fmla="*/ 534 h 744"/>
                <a:gd name="T34" fmla="*/ 654 w 729"/>
                <a:gd name="T35" fmla="*/ 534 h 744"/>
                <a:gd name="T36" fmla="*/ 601 w 729"/>
                <a:gd name="T37" fmla="*/ 605 h 744"/>
                <a:gd name="T38" fmla="*/ 601 w 729"/>
                <a:gd name="T39" fmla="*/ 607 h 744"/>
                <a:gd name="T40" fmla="*/ 505 w 729"/>
                <a:gd name="T41" fmla="*/ 674 h 744"/>
                <a:gd name="T42" fmla="*/ 504 w 729"/>
                <a:gd name="T43" fmla="*/ 673 h 744"/>
                <a:gd name="T44" fmla="*/ 418 w 729"/>
                <a:gd name="T45" fmla="*/ 699 h 744"/>
                <a:gd name="T46" fmla="*/ 418 w 729"/>
                <a:gd name="T47" fmla="*/ 700 h 744"/>
                <a:gd name="T48" fmla="*/ 300 w 729"/>
                <a:gd name="T49" fmla="*/ 698 h 744"/>
                <a:gd name="T50" fmla="*/ 300 w 729"/>
                <a:gd name="T51" fmla="*/ 697 h 744"/>
                <a:gd name="T52" fmla="*/ 215 w 729"/>
                <a:gd name="T53" fmla="*/ 668 h 744"/>
                <a:gd name="T54" fmla="*/ 214 w 729"/>
                <a:gd name="T55" fmla="*/ 669 h 744"/>
                <a:gd name="T56" fmla="*/ 121 w 729"/>
                <a:gd name="T57" fmla="*/ 598 h 744"/>
                <a:gd name="T58" fmla="*/ 121 w 729"/>
                <a:gd name="T59" fmla="*/ 597 h 744"/>
                <a:gd name="T60" fmla="*/ 70 w 729"/>
                <a:gd name="T61" fmla="*/ 524 h 744"/>
                <a:gd name="T62" fmla="*/ 68 w 729"/>
                <a:gd name="T63" fmla="*/ 524 h 744"/>
                <a:gd name="T64" fmla="*/ 34 w 729"/>
                <a:gd name="T65" fmla="*/ 412 h 744"/>
                <a:gd name="T66" fmla="*/ 35 w 729"/>
                <a:gd name="T67" fmla="*/ 411 h 744"/>
                <a:gd name="T68" fmla="*/ 36 w 729"/>
                <a:gd name="T69" fmla="*/ 322 h 744"/>
                <a:gd name="T70" fmla="*/ 36 w 729"/>
                <a:gd name="T71" fmla="*/ 320 h 744"/>
                <a:gd name="T72" fmla="*/ 74 w 729"/>
                <a:gd name="T73" fmla="*/ 210 h 744"/>
                <a:gd name="T74" fmla="*/ 75 w 729"/>
                <a:gd name="T75" fmla="*/ 209 h 744"/>
                <a:gd name="T76" fmla="*/ 129 w 729"/>
                <a:gd name="T77" fmla="*/ 138 h 744"/>
                <a:gd name="T78" fmla="*/ 129 w 729"/>
                <a:gd name="T79" fmla="*/ 137 h 744"/>
                <a:gd name="T80" fmla="*/ 224 w 729"/>
                <a:gd name="T81" fmla="*/ 7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29" h="744">
                  <a:moveTo>
                    <a:pt x="224" y="70"/>
                  </a:moveTo>
                  <a:cubicBezTo>
                    <a:pt x="226" y="70"/>
                    <a:pt x="226" y="70"/>
                    <a:pt x="226" y="70"/>
                  </a:cubicBezTo>
                  <a:cubicBezTo>
                    <a:pt x="257" y="84"/>
                    <a:pt x="293" y="73"/>
                    <a:pt x="311" y="44"/>
                  </a:cubicBezTo>
                  <a:cubicBezTo>
                    <a:pt x="312" y="43"/>
                    <a:pt x="312" y="43"/>
                    <a:pt x="312" y="43"/>
                  </a:cubicBezTo>
                  <a:cubicBezTo>
                    <a:pt x="339" y="0"/>
                    <a:pt x="403" y="1"/>
                    <a:pt x="429" y="45"/>
                  </a:cubicBezTo>
                  <a:cubicBezTo>
                    <a:pt x="429" y="46"/>
                    <a:pt x="429" y="46"/>
                    <a:pt x="429" y="46"/>
                  </a:cubicBezTo>
                  <a:cubicBezTo>
                    <a:pt x="447" y="75"/>
                    <a:pt x="482" y="88"/>
                    <a:pt x="514" y="75"/>
                  </a:cubicBezTo>
                  <a:cubicBezTo>
                    <a:pt x="515" y="75"/>
                    <a:pt x="515" y="75"/>
                    <a:pt x="515" y="75"/>
                  </a:cubicBezTo>
                  <a:cubicBezTo>
                    <a:pt x="563" y="56"/>
                    <a:pt x="613" y="94"/>
                    <a:pt x="609" y="145"/>
                  </a:cubicBezTo>
                  <a:cubicBezTo>
                    <a:pt x="608" y="146"/>
                    <a:pt x="608" y="146"/>
                    <a:pt x="608" y="146"/>
                  </a:cubicBezTo>
                  <a:cubicBezTo>
                    <a:pt x="605" y="180"/>
                    <a:pt x="627" y="211"/>
                    <a:pt x="660" y="219"/>
                  </a:cubicBezTo>
                  <a:cubicBezTo>
                    <a:pt x="661" y="220"/>
                    <a:pt x="661" y="220"/>
                    <a:pt x="661" y="220"/>
                  </a:cubicBezTo>
                  <a:cubicBezTo>
                    <a:pt x="711" y="233"/>
                    <a:pt x="729" y="293"/>
                    <a:pt x="695" y="332"/>
                  </a:cubicBezTo>
                  <a:cubicBezTo>
                    <a:pt x="694" y="333"/>
                    <a:pt x="694" y="333"/>
                    <a:pt x="694" y="333"/>
                  </a:cubicBezTo>
                  <a:cubicBezTo>
                    <a:pt x="672" y="358"/>
                    <a:pt x="671" y="396"/>
                    <a:pt x="693" y="422"/>
                  </a:cubicBezTo>
                  <a:cubicBezTo>
                    <a:pt x="694" y="423"/>
                    <a:pt x="694" y="423"/>
                    <a:pt x="694" y="423"/>
                  </a:cubicBezTo>
                  <a:cubicBezTo>
                    <a:pt x="726" y="462"/>
                    <a:pt x="706" y="523"/>
                    <a:pt x="656" y="534"/>
                  </a:cubicBezTo>
                  <a:cubicBezTo>
                    <a:pt x="654" y="534"/>
                    <a:pt x="654" y="534"/>
                    <a:pt x="654" y="534"/>
                  </a:cubicBezTo>
                  <a:cubicBezTo>
                    <a:pt x="621" y="541"/>
                    <a:pt x="598" y="571"/>
                    <a:pt x="601" y="605"/>
                  </a:cubicBezTo>
                  <a:cubicBezTo>
                    <a:pt x="601" y="607"/>
                    <a:pt x="601" y="607"/>
                    <a:pt x="601" y="607"/>
                  </a:cubicBezTo>
                  <a:cubicBezTo>
                    <a:pt x="604" y="658"/>
                    <a:pt x="552" y="694"/>
                    <a:pt x="505" y="674"/>
                  </a:cubicBezTo>
                  <a:cubicBezTo>
                    <a:pt x="504" y="673"/>
                    <a:pt x="504" y="673"/>
                    <a:pt x="504" y="673"/>
                  </a:cubicBezTo>
                  <a:cubicBezTo>
                    <a:pt x="473" y="660"/>
                    <a:pt x="436" y="671"/>
                    <a:pt x="418" y="699"/>
                  </a:cubicBezTo>
                  <a:cubicBezTo>
                    <a:pt x="418" y="700"/>
                    <a:pt x="418" y="700"/>
                    <a:pt x="418" y="700"/>
                  </a:cubicBezTo>
                  <a:cubicBezTo>
                    <a:pt x="390" y="744"/>
                    <a:pt x="326" y="743"/>
                    <a:pt x="300" y="698"/>
                  </a:cubicBezTo>
                  <a:cubicBezTo>
                    <a:pt x="300" y="697"/>
                    <a:pt x="300" y="697"/>
                    <a:pt x="300" y="697"/>
                  </a:cubicBezTo>
                  <a:cubicBezTo>
                    <a:pt x="283" y="668"/>
                    <a:pt x="247" y="656"/>
                    <a:pt x="215" y="668"/>
                  </a:cubicBezTo>
                  <a:cubicBezTo>
                    <a:pt x="214" y="669"/>
                    <a:pt x="214" y="669"/>
                    <a:pt x="214" y="669"/>
                  </a:cubicBezTo>
                  <a:cubicBezTo>
                    <a:pt x="166" y="688"/>
                    <a:pt x="116" y="649"/>
                    <a:pt x="121" y="598"/>
                  </a:cubicBezTo>
                  <a:cubicBezTo>
                    <a:pt x="121" y="597"/>
                    <a:pt x="121" y="597"/>
                    <a:pt x="121" y="597"/>
                  </a:cubicBezTo>
                  <a:cubicBezTo>
                    <a:pt x="124" y="563"/>
                    <a:pt x="102" y="532"/>
                    <a:pt x="70" y="524"/>
                  </a:cubicBezTo>
                  <a:cubicBezTo>
                    <a:pt x="68" y="524"/>
                    <a:pt x="68" y="524"/>
                    <a:pt x="68" y="524"/>
                  </a:cubicBezTo>
                  <a:cubicBezTo>
                    <a:pt x="19" y="511"/>
                    <a:pt x="0" y="450"/>
                    <a:pt x="34" y="412"/>
                  </a:cubicBezTo>
                  <a:cubicBezTo>
                    <a:pt x="35" y="411"/>
                    <a:pt x="35" y="411"/>
                    <a:pt x="35" y="411"/>
                  </a:cubicBezTo>
                  <a:cubicBezTo>
                    <a:pt x="57" y="385"/>
                    <a:pt x="58" y="348"/>
                    <a:pt x="36" y="322"/>
                  </a:cubicBezTo>
                  <a:cubicBezTo>
                    <a:pt x="36" y="320"/>
                    <a:pt x="36" y="320"/>
                    <a:pt x="36" y="320"/>
                  </a:cubicBezTo>
                  <a:cubicBezTo>
                    <a:pt x="3" y="281"/>
                    <a:pt x="24" y="221"/>
                    <a:pt x="74" y="210"/>
                  </a:cubicBezTo>
                  <a:cubicBezTo>
                    <a:pt x="75" y="209"/>
                    <a:pt x="75" y="209"/>
                    <a:pt x="75" y="209"/>
                  </a:cubicBezTo>
                  <a:cubicBezTo>
                    <a:pt x="108" y="202"/>
                    <a:pt x="131" y="172"/>
                    <a:pt x="129" y="138"/>
                  </a:cubicBezTo>
                  <a:cubicBezTo>
                    <a:pt x="129" y="137"/>
                    <a:pt x="129" y="137"/>
                    <a:pt x="129" y="137"/>
                  </a:cubicBezTo>
                  <a:cubicBezTo>
                    <a:pt x="125" y="86"/>
                    <a:pt x="177" y="49"/>
                    <a:pt x="224"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72" name="Oval 752"/>
            <p:cNvSpPr>
              <a:spLocks noChangeArrowheads="1"/>
            </p:cNvSpPr>
            <p:nvPr/>
          </p:nvSpPr>
          <p:spPr bwMode="auto">
            <a:xfrm>
              <a:off x="5691188" y="3422650"/>
              <a:ext cx="755650" cy="7635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grpSp>
      <p:grpSp>
        <p:nvGrpSpPr>
          <p:cNvPr id="51" name="Group 50"/>
          <p:cNvGrpSpPr/>
          <p:nvPr/>
        </p:nvGrpSpPr>
        <p:grpSpPr>
          <a:xfrm>
            <a:off x="610785" y="1307806"/>
            <a:ext cx="1987701" cy="4949387"/>
            <a:chOff x="676272" y="1409700"/>
            <a:chExt cx="2608032" cy="4949387"/>
          </a:xfrm>
          <a:solidFill>
            <a:srgbClr val="0F4859"/>
          </a:solidFill>
        </p:grpSpPr>
        <p:sp>
          <p:nvSpPr>
            <p:cNvPr id="52" name="Rectangle 51"/>
            <p:cNvSpPr/>
            <p:nvPr/>
          </p:nvSpPr>
          <p:spPr>
            <a:xfrm>
              <a:off x="695325" y="1409700"/>
              <a:ext cx="2564383" cy="4838700"/>
            </a:xfrm>
            <a:prstGeom prst="rect">
              <a:avLst/>
            </a:prstGeom>
            <a:grpFill/>
            <a:ln>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p:cNvGrpSpPr/>
            <p:nvPr/>
          </p:nvGrpSpPr>
          <p:grpSpPr>
            <a:xfrm>
              <a:off x="676272" y="3476536"/>
              <a:ext cx="2608032" cy="2882551"/>
              <a:chOff x="676272" y="3476536"/>
              <a:chExt cx="2608032" cy="2882551"/>
            </a:xfrm>
            <a:grpFill/>
          </p:grpSpPr>
          <p:sp>
            <p:nvSpPr>
              <p:cNvPr id="54" name="Rectangle 53"/>
              <p:cNvSpPr/>
              <p:nvPr/>
            </p:nvSpPr>
            <p:spPr>
              <a:xfrm>
                <a:off x="676272" y="3867061"/>
                <a:ext cx="2608032" cy="24920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ctr"/>
              <a:lstStyle/>
              <a:p>
                <a:pPr algn="ctr"/>
                <a:r>
                  <a:rPr lang="en-US" sz="2000" dirty="0">
                    <a:solidFill>
                      <a:schemeClr val="tx1"/>
                    </a:solidFill>
                    <a:latin typeface="+mj-lt"/>
                  </a:rPr>
                  <a:t>COPPA, Virginia SB 361 </a:t>
                </a:r>
              </a:p>
            </p:txBody>
          </p:sp>
          <p:sp>
            <p:nvSpPr>
              <p:cNvPr id="55" name="Isosceles Triangle 54"/>
              <p:cNvSpPr/>
              <p:nvPr/>
            </p:nvSpPr>
            <p:spPr>
              <a:xfrm>
                <a:off x="1567882" y="3476536"/>
                <a:ext cx="742034" cy="39052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6" name="TextBox 55"/>
          <p:cNvSpPr txBox="1"/>
          <p:nvPr/>
        </p:nvSpPr>
        <p:spPr>
          <a:xfrm>
            <a:off x="858403" y="1852138"/>
            <a:ext cx="1488239" cy="1077218"/>
          </a:xfrm>
          <a:prstGeom prst="rect">
            <a:avLst/>
          </a:prstGeom>
          <a:noFill/>
        </p:spPr>
        <p:txBody>
          <a:bodyPr wrap="square" rtlCol="0">
            <a:spAutoFit/>
          </a:bodyPr>
          <a:lstStyle/>
          <a:p>
            <a:pPr algn="ctr"/>
            <a:r>
              <a:rPr lang="en-US" sz="2800" b="1" dirty="0">
                <a:solidFill>
                  <a:schemeClr val="bg1"/>
                </a:solidFill>
                <a:latin typeface="+mj-lt"/>
              </a:rPr>
              <a:t>Under</a:t>
            </a:r>
          </a:p>
          <a:p>
            <a:pPr algn="ctr"/>
            <a:r>
              <a:rPr lang="en-US" sz="3600" b="1" dirty="0">
                <a:solidFill>
                  <a:schemeClr val="bg1"/>
                </a:solidFill>
                <a:latin typeface="+mj-lt"/>
              </a:rPr>
              <a:t>13</a:t>
            </a:r>
          </a:p>
        </p:txBody>
      </p:sp>
      <p:grpSp>
        <p:nvGrpSpPr>
          <p:cNvPr id="66" name="Group 65"/>
          <p:cNvGrpSpPr/>
          <p:nvPr/>
        </p:nvGrpSpPr>
        <p:grpSpPr>
          <a:xfrm>
            <a:off x="5120316" y="1307806"/>
            <a:ext cx="1987701" cy="4949387"/>
            <a:chOff x="3538021" y="1409700"/>
            <a:chExt cx="2619555" cy="4949387"/>
          </a:xfrm>
        </p:grpSpPr>
        <p:sp>
          <p:nvSpPr>
            <p:cNvPr id="67" name="Rectangle 66"/>
            <p:cNvSpPr/>
            <p:nvPr/>
          </p:nvSpPr>
          <p:spPr>
            <a:xfrm>
              <a:off x="3543299" y="1409700"/>
              <a:ext cx="2613392" cy="48672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p:cNvGrpSpPr/>
            <p:nvPr/>
          </p:nvGrpSpPr>
          <p:grpSpPr>
            <a:xfrm>
              <a:off x="3538021" y="3466635"/>
              <a:ext cx="2619555" cy="2892452"/>
              <a:chOff x="3538021" y="3466635"/>
              <a:chExt cx="2619555" cy="2892452"/>
            </a:xfrm>
          </p:grpSpPr>
          <p:sp>
            <p:nvSpPr>
              <p:cNvPr id="101" name="Rectangle 100"/>
              <p:cNvSpPr/>
              <p:nvPr/>
            </p:nvSpPr>
            <p:spPr>
              <a:xfrm>
                <a:off x="3538021" y="3857160"/>
                <a:ext cx="2619555" cy="2501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ctr"/>
              <a:lstStyle/>
              <a:p>
                <a:pPr algn="ctr"/>
                <a:r>
                  <a:rPr lang="en-US" sz="2000" dirty="0">
                    <a:solidFill>
                      <a:schemeClr val="tx1"/>
                    </a:solidFill>
                    <a:latin typeface="+mj-lt"/>
                  </a:rPr>
                  <a:t>CCPA, Ohio Parental Notification Act </a:t>
                </a:r>
              </a:p>
            </p:txBody>
          </p:sp>
          <p:sp>
            <p:nvSpPr>
              <p:cNvPr id="102" name="Isosceles Triangle 101"/>
              <p:cNvSpPr/>
              <p:nvPr/>
            </p:nvSpPr>
            <p:spPr>
              <a:xfrm>
                <a:off x="4463247" y="3466635"/>
                <a:ext cx="769099" cy="39052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3" name="TextBox 112"/>
          <p:cNvSpPr txBox="1"/>
          <p:nvPr/>
        </p:nvSpPr>
        <p:spPr>
          <a:xfrm>
            <a:off x="5351880" y="1805586"/>
            <a:ext cx="1488239" cy="1077218"/>
          </a:xfrm>
          <a:prstGeom prst="rect">
            <a:avLst/>
          </a:prstGeom>
          <a:noFill/>
        </p:spPr>
        <p:txBody>
          <a:bodyPr wrap="square" rtlCol="0">
            <a:spAutoFit/>
          </a:bodyPr>
          <a:lstStyle/>
          <a:p>
            <a:pPr algn="ctr"/>
            <a:r>
              <a:rPr lang="en-US" sz="2800" b="1" dirty="0">
                <a:solidFill>
                  <a:schemeClr val="bg1"/>
                </a:solidFill>
                <a:latin typeface="+mj-lt"/>
              </a:rPr>
              <a:t>Under</a:t>
            </a:r>
          </a:p>
          <a:p>
            <a:pPr algn="ctr"/>
            <a:r>
              <a:rPr lang="en-US" sz="3600" b="1" dirty="0">
                <a:solidFill>
                  <a:schemeClr val="bg1"/>
                </a:solidFill>
                <a:latin typeface="+mj-lt"/>
              </a:rPr>
              <a:t>16</a:t>
            </a:r>
          </a:p>
        </p:txBody>
      </p:sp>
      <p:sp>
        <p:nvSpPr>
          <p:cNvPr id="114" name="TextBox 113"/>
          <p:cNvSpPr txBox="1"/>
          <p:nvPr/>
        </p:nvSpPr>
        <p:spPr>
          <a:xfrm>
            <a:off x="7574430" y="1765510"/>
            <a:ext cx="1540379" cy="1077218"/>
          </a:xfrm>
          <a:prstGeom prst="rect">
            <a:avLst/>
          </a:prstGeom>
          <a:noFill/>
        </p:spPr>
        <p:txBody>
          <a:bodyPr wrap="square" rtlCol="0">
            <a:spAutoFit/>
          </a:bodyPr>
          <a:lstStyle/>
          <a:p>
            <a:pPr algn="ctr"/>
            <a:r>
              <a:rPr lang="en-US" sz="2800" b="1" dirty="0">
                <a:solidFill>
                  <a:schemeClr val="bg1"/>
                </a:solidFill>
                <a:latin typeface="+mj-lt"/>
              </a:rPr>
              <a:t>Under</a:t>
            </a:r>
          </a:p>
          <a:p>
            <a:pPr algn="ctr"/>
            <a:r>
              <a:rPr lang="en-US" sz="3600" b="1" dirty="0">
                <a:solidFill>
                  <a:schemeClr val="bg1"/>
                </a:solidFill>
                <a:latin typeface="+mj-lt"/>
              </a:rPr>
              <a:t>18</a:t>
            </a:r>
          </a:p>
        </p:txBody>
      </p:sp>
      <p:grpSp>
        <p:nvGrpSpPr>
          <p:cNvPr id="9" name="Group 8">
            <a:extLst>
              <a:ext uri="{FF2B5EF4-FFF2-40B4-BE49-F238E27FC236}">
                <a16:creationId xmlns:a16="http://schemas.microsoft.com/office/drawing/2014/main" id="{31C00C9F-C474-6389-7FE7-86314C46C857}"/>
              </a:ext>
            </a:extLst>
          </p:cNvPr>
          <p:cNvGrpSpPr/>
          <p:nvPr/>
        </p:nvGrpSpPr>
        <p:grpSpPr>
          <a:xfrm>
            <a:off x="2895461" y="1307806"/>
            <a:ext cx="1954434" cy="4949387"/>
            <a:chOff x="3538021" y="1409700"/>
            <a:chExt cx="2619555" cy="4949387"/>
          </a:xfrm>
        </p:grpSpPr>
        <p:sp>
          <p:nvSpPr>
            <p:cNvPr id="10" name="Rectangle 9">
              <a:extLst>
                <a:ext uri="{FF2B5EF4-FFF2-40B4-BE49-F238E27FC236}">
                  <a16:creationId xmlns:a16="http://schemas.microsoft.com/office/drawing/2014/main" id="{350E8E49-B611-5B05-A4A2-2215E63520AF}"/>
                </a:ext>
              </a:extLst>
            </p:cNvPr>
            <p:cNvSpPr/>
            <p:nvPr/>
          </p:nvSpPr>
          <p:spPr>
            <a:xfrm>
              <a:off x="3543299" y="1409700"/>
              <a:ext cx="2613392" cy="4867275"/>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EB87528B-072F-533E-C0B1-DD6F986010D3}"/>
                </a:ext>
              </a:extLst>
            </p:cNvPr>
            <p:cNvGrpSpPr/>
            <p:nvPr/>
          </p:nvGrpSpPr>
          <p:grpSpPr>
            <a:xfrm>
              <a:off x="3538021" y="3466635"/>
              <a:ext cx="2619555" cy="2892452"/>
              <a:chOff x="3538021" y="3466635"/>
              <a:chExt cx="2619555" cy="2892452"/>
            </a:xfrm>
          </p:grpSpPr>
          <p:sp>
            <p:nvSpPr>
              <p:cNvPr id="12" name="Rectangle 11">
                <a:extLst>
                  <a:ext uri="{FF2B5EF4-FFF2-40B4-BE49-F238E27FC236}">
                    <a16:creationId xmlns:a16="http://schemas.microsoft.com/office/drawing/2014/main" id="{227CC0A9-59C4-1DF6-578D-D81A85E12226}"/>
                  </a:ext>
                </a:extLst>
              </p:cNvPr>
              <p:cNvSpPr/>
              <p:nvPr/>
            </p:nvSpPr>
            <p:spPr>
              <a:xfrm>
                <a:off x="3538021" y="3857160"/>
                <a:ext cx="2619555" cy="2501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ctr"/>
              <a:lstStyle/>
              <a:p>
                <a:pPr algn="ctr"/>
                <a:r>
                  <a:rPr lang="en-US" sz="2000" dirty="0">
                    <a:solidFill>
                      <a:schemeClr val="tx1"/>
                    </a:solidFill>
                    <a:latin typeface="+mj-lt"/>
                  </a:rPr>
                  <a:t>Florida HB 3</a:t>
                </a:r>
              </a:p>
            </p:txBody>
          </p:sp>
          <p:sp>
            <p:nvSpPr>
              <p:cNvPr id="13" name="Isosceles Triangle 12">
                <a:extLst>
                  <a:ext uri="{FF2B5EF4-FFF2-40B4-BE49-F238E27FC236}">
                    <a16:creationId xmlns:a16="http://schemas.microsoft.com/office/drawing/2014/main" id="{BAC54F95-F6DA-A892-E883-450A2612DC87}"/>
                  </a:ext>
                </a:extLst>
              </p:cNvPr>
              <p:cNvSpPr/>
              <p:nvPr/>
            </p:nvSpPr>
            <p:spPr>
              <a:xfrm>
                <a:off x="4463247" y="3466635"/>
                <a:ext cx="769099" cy="39052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4" name="TextBox 13">
            <a:extLst>
              <a:ext uri="{FF2B5EF4-FFF2-40B4-BE49-F238E27FC236}">
                <a16:creationId xmlns:a16="http://schemas.microsoft.com/office/drawing/2014/main" id="{65C70691-6B0A-1FC1-2EED-DFE421B03ADC}"/>
              </a:ext>
            </a:extLst>
          </p:cNvPr>
          <p:cNvSpPr txBox="1"/>
          <p:nvPr/>
        </p:nvSpPr>
        <p:spPr>
          <a:xfrm>
            <a:off x="3141010" y="1805586"/>
            <a:ext cx="1463332" cy="1077218"/>
          </a:xfrm>
          <a:prstGeom prst="rect">
            <a:avLst/>
          </a:prstGeom>
          <a:noFill/>
        </p:spPr>
        <p:txBody>
          <a:bodyPr wrap="square" rtlCol="0">
            <a:spAutoFit/>
          </a:bodyPr>
          <a:lstStyle/>
          <a:p>
            <a:pPr algn="ctr"/>
            <a:r>
              <a:rPr lang="en-US" sz="2800" b="1" dirty="0">
                <a:solidFill>
                  <a:schemeClr val="bg1"/>
                </a:solidFill>
                <a:latin typeface="+mj-lt"/>
              </a:rPr>
              <a:t>Under</a:t>
            </a:r>
          </a:p>
          <a:p>
            <a:pPr algn="ctr"/>
            <a:r>
              <a:rPr lang="en-US" sz="3600" b="1" dirty="0">
                <a:solidFill>
                  <a:schemeClr val="bg1"/>
                </a:solidFill>
                <a:latin typeface="+mj-lt"/>
              </a:rPr>
              <a:t>14</a:t>
            </a:r>
          </a:p>
        </p:txBody>
      </p:sp>
      <p:grpSp>
        <p:nvGrpSpPr>
          <p:cNvPr id="15" name="Group 14">
            <a:extLst>
              <a:ext uri="{FF2B5EF4-FFF2-40B4-BE49-F238E27FC236}">
                <a16:creationId xmlns:a16="http://schemas.microsoft.com/office/drawing/2014/main" id="{4C9E07EF-D6FC-B1CA-CACD-C1E96C156B54}"/>
              </a:ext>
            </a:extLst>
          </p:cNvPr>
          <p:cNvGrpSpPr/>
          <p:nvPr/>
        </p:nvGrpSpPr>
        <p:grpSpPr>
          <a:xfrm>
            <a:off x="9559256" y="1309613"/>
            <a:ext cx="1983025" cy="4953000"/>
            <a:chOff x="6391274" y="1406087"/>
            <a:chExt cx="2608032" cy="4953000"/>
          </a:xfrm>
        </p:grpSpPr>
        <p:sp>
          <p:nvSpPr>
            <p:cNvPr id="16" name="Rectangle 15">
              <a:extLst>
                <a:ext uri="{FF2B5EF4-FFF2-40B4-BE49-F238E27FC236}">
                  <a16:creationId xmlns:a16="http://schemas.microsoft.com/office/drawing/2014/main" id="{94868EC4-D4C6-164B-1072-897E901FC982}"/>
                </a:ext>
              </a:extLst>
            </p:cNvPr>
            <p:cNvSpPr/>
            <p:nvPr/>
          </p:nvSpPr>
          <p:spPr>
            <a:xfrm>
              <a:off x="6391275" y="1406087"/>
              <a:ext cx="2608031" cy="487088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endParaRPr lang="en-US" dirty="0"/>
            </a:p>
          </p:txBody>
        </p:sp>
        <p:grpSp>
          <p:nvGrpSpPr>
            <p:cNvPr id="17" name="Group 16">
              <a:extLst>
                <a:ext uri="{FF2B5EF4-FFF2-40B4-BE49-F238E27FC236}">
                  <a16:creationId xmlns:a16="http://schemas.microsoft.com/office/drawing/2014/main" id="{CB383B1F-B6FE-4B03-56AE-44B215CE3562}"/>
                </a:ext>
              </a:extLst>
            </p:cNvPr>
            <p:cNvGrpSpPr/>
            <p:nvPr/>
          </p:nvGrpSpPr>
          <p:grpSpPr>
            <a:xfrm>
              <a:off x="6391274" y="3476535"/>
              <a:ext cx="2608032" cy="2882552"/>
              <a:chOff x="6391274" y="3476535"/>
              <a:chExt cx="2608032" cy="2882552"/>
            </a:xfrm>
          </p:grpSpPr>
          <p:sp>
            <p:nvSpPr>
              <p:cNvPr id="18" name="Rectangle 17">
                <a:extLst>
                  <a:ext uri="{FF2B5EF4-FFF2-40B4-BE49-F238E27FC236}">
                    <a16:creationId xmlns:a16="http://schemas.microsoft.com/office/drawing/2014/main" id="{64BC65DA-37FF-8AAA-9142-CE069D57B734}"/>
                  </a:ext>
                </a:extLst>
              </p:cNvPr>
              <p:cNvSpPr/>
              <p:nvPr/>
            </p:nvSpPr>
            <p:spPr>
              <a:xfrm>
                <a:off x="6391274" y="3857160"/>
                <a:ext cx="2608032" cy="2501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ctr"/>
              <a:lstStyle/>
              <a:p>
                <a:pPr algn="ctr"/>
                <a:r>
                  <a:rPr lang="en-US" sz="2000" dirty="0">
                    <a:solidFill>
                      <a:schemeClr val="tx1"/>
                    </a:solidFill>
                    <a:latin typeface="+mj-lt"/>
                  </a:rPr>
                  <a:t>and </a:t>
                </a:r>
                <a:r>
                  <a:rPr lang="en-US" sz="2000" dirty="0" err="1">
                    <a:solidFill>
                      <a:schemeClr val="tx1"/>
                    </a:solidFill>
                    <a:latin typeface="+mj-lt"/>
                  </a:rPr>
                  <a:t>YoutPuerto</a:t>
                </a:r>
                <a:r>
                  <a:rPr lang="en-US" sz="2000" dirty="0">
                    <a:solidFill>
                      <a:schemeClr val="tx1"/>
                    </a:solidFill>
                    <a:latin typeface="+mj-lt"/>
                  </a:rPr>
                  <a:t> Rico Protection of Cyber Privacy of Children h</a:t>
                </a:r>
              </a:p>
            </p:txBody>
          </p:sp>
          <p:sp>
            <p:nvSpPr>
              <p:cNvPr id="19" name="Isosceles Triangle 18">
                <a:extLst>
                  <a:ext uri="{FF2B5EF4-FFF2-40B4-BE49-F238E27FC236}">
                    <a16:creationId xmlns:a16="http://schemas.microsoft.com/office/drawing/2014/main" id="{99A49A93-1546-11CC-A4AA-2D3ED221D0F7}"/>
                  </a:ext>
                </a:extLst>
              </p:cNvPr>
              <p:cNvSpPr/>
              <p:nvPr/>
            </p:nvSpPr>
            <p:spPr>
              <a:xfrm>
                <a:off x="7315548" y="3476535"/>
                <a:ext cx="765716" cy="39052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endParaRPr lang="en-US"/>
              </a:p>
            </p:txBody>
          </p:sp>
        </p:grpSp>
      </p:grpSp>
      <p:sp>
        <p:nvSpPr>
          <p:cNvPr id="20" name="TextBox 19">
            <a:extLst>
              <a:ext uri="{FF2B5EF4-FFF2-40B4-BE49-F238E27FC236}">
                <a16:creationId xmlns:a16="http://schemas.microsoft.com/office/drawing/2014/main" id="{EC56C021-4FCA-B69A-3CE9-D053B2CF1116}"/>
              </a:ext>
            </a:extLst>
          </p:cNvPr>
          <p:cNvSpPr txBox="1"/>
          <p:nvPr/>
        </p:nvSpPr>
        <p:spPr>
          <a:xfrm>
            <a:off x="9780578" y="1765510"/>
            <a:ext cx="1540379" cy="1077218"/>
          </a:xfrm>
          <a:prstGeom prst="rect">
            <a:avLst/>
          </a:prstGeom>
          <a:noFill/>
        </p:spPr>
        <p:txBody>
          <a:bodyPr wrap="square" rtlCol="0">
            <a:spAutoFit/>
          </a:bodyPr>
          <a:lstStyle/>
          <a:p>
            <a:pPr algn="ctr"/>
            <a:r>
              <a:rPr lang="en-US" sz="2800" b="1" dirty="0">
                <a:solidFill>
                  <a:schemeClr val="bg1"/>
                </a:solidFill>
                <a:latin typeface="+mj-lt"/>
              </a:rPr>
              <a:t>Under</a:t>
            </a:r>
          </a:p>
          <a:p>
            <a:pPr algn="ctr"/>
            <a:r>
              <a:rPr lang="en-US" sz="3600" b="1" dirty="0">
                <a:solidFill>
                  <a:schemeClr val="bg1"/>
                </a:solidFill>
                <a:latin typeface="+mj-lt"/>
              </a:rPr>
              <a:t>19</a:t>
            </a:r>
          </a:p>
        </p:txBody>
      </p:sp>
    </p:spTree>
    <p:extLst>
      <p:ext uri="{BB962C8B-B14F-4D97-AF65-F5344CB8AC3E}">
        <p14:creationId xmlns:p14="http://schemas.microsoft.com/office/powerpoint/2010/main" val="2925145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Example Audience or Knowledge Thresholds</a:t>
            </a:r>
          </a:p>
        </p:txBody>
      </p:sp>
      <p:grpSp>
        <p:nvGrpSpPr>
          <p:cNvPr id="2" name="Group 1"/>
          <p:cNvGrpSpPr/>
          <p:nvPr/>
        </p:nvGrpSpPr>
        <p:grpSpPr>
          <a:xfrm>
            <a:off x="173973" y="5003103"/>
            <a:ext cx="12018027" cy="864596"/>
            <a:chOff x="6350" y="3186702"/>
            <a:chExt cx="12018026" cy="864596"/>
          </a:xfrm>
        </p:grpSpPr>
        <p:sp>
          <p:nvSpPr>
            <p:cNvPr id="50" name="Rectangle 49"/>
            <p:cNvSpPr/>
            <p:nvPr/>
          </p:nvSpPr>
          <p:spPr>
            <a:xfrm>
              <a:off x="2342550" y="3561569"/>
              <a:ext cx="7532302" cy="13833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2798" y="3210170"/>
              <a:ext cx="1821578" cy="841128"/>
            </a:xfrm>
            <a:prstGeom prst="rect">
              <a:avLst/>
            </a:prstGeom>
            <a:solidFill>
              <a:schemeClr val="bg1"/>
            </a:solidFill>
            <a:ln>
              <a:noFill/>
            </a:ln>
          </p:spPr>
          <p:txBody>
            <a:bodyPr wrap="square" lIns="182880" tIns="91440" rIns="182880" bIns="91440" rtlCol="0">
              <a:spAutoFit/>
            </a:bodyPr>
            <a:lstStyle/>
            <a:p>
              <a:pPr algn="ctr"/>
              <a:r>
                <a:rPr lang="en-US" sz="2133" dirty="0">
                  <a:solidFill>
                    <a:schemeClr val="tx2"/>
                  </a:solidFill>
                  <a:latin typeface="+mj-lt"/>
                </a:rPr>
                <a:t>Actual Knowledge</a:t>
              </a:r>
              <a:endParaRPr lang="en-US" sz="1867" dirty="0">
                <a:latin typeface="+mj-lt"/>
              </a:endParaRPr>
            </a:p>
          </p:txBody>
        </p:sp>
        <p:sp>
          <p:nvSpPr>
            <p:cNvPr id="57" name="TextBox 56"/>
            <p:cNvSpPr txBox="1"/>
            <p:nvPr/>
          </p:nvSpPr>
          <p:spPr>
            <a:xfrm>
              <a:off x="6350" y="3186702"/>
              <a:ext cx="1960939" cy="841128"/>
            </a:xfrm>
            <a:prstGeom prst="rect">
              <a:avLst/>
            </a:prstGeom>
            <a:solidFill>
              <a:schemeClr val="bg1"/>
            </a:solidFill>
            <a:ln>
              <a:noFill/>
            </a:ln>
          </p:spPr>
          <p:txBody>
            <a:bodyPr wrap="square" lIns="182880" tIns="91440" rIns="182880" bIns="91440" rtlCol="0">
              <a:spAutoFit/>
            </a:bodyPr>
            <a:lstStyle/>
            <a:p>
              <a:pPr algn="ctr"/>
              <a:r>
                <a:rPr lang="en-US" sz="2133" dirty="0">
                  <a:solidFill>
                    <a:schemeClr val="tx2"/>
                  </a:solidFill>
                  <a:latin typeface="+mj-lt"/>
                </a:rPr>
                <a:t>Constructive Knowledge</a:t>
              </a:r>
            </a:p>
          </p:txBody>
        </p:sp>
        <p:sp>
          <p:nvSpPr>
            <p:cNvPr id="35" name="Content Placeholder 8"/>
            <p:cNvSpPr txBox="1">
              <a:spLocks/>
            </p:cNvSpPr>
            <p:nvPr/>
          </p:nvSpPr>
          <p:spPr>
            <a:xfrm>
              <a:off x="9604149" y="3336564"/>
              <a:ext cx="541405" cy="541405"/>
            </a:xfrm>
            <a:prstGeom prst="ellipse">
              <a:avLst/>
            </a:prstGeom>
            <a:solidFill>
              <a:schemeClr val="bg1"/>
            </a:solidFill>
            <a:ln w="38100">
              <a:solidFill>
                <a:schemeClr val="accent1"/>
              </a:solidFill>
            </a:ln>
          </p:spPr>
          <p:txBody>
            <a:bodyPr anchor="ct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endParaRPr lang="en-US" sz="2000" b="1" dirty="0">
                <a:latin typeface="+mn-lt"/>
              </a:endParaRPr>
            </a:p>
          </p:txBody>
        </p:sp>
        <p:sp>
          <p:nvSpPr>
            <p:cNvPr id="29" name="Content Placeholder 2"/>
            <p:cNvSpPr txBox="1">
              <a:spLocks/>
            </p:cNvSpPr>
            <p:nvPr/>
          </p:nvSpPr>
          <p:spPr>
            <a:xfrm>
              <a:off x="1904698" y="3336564"/>
              <a:ext cx="541405" cy="541405"/>
            </a:xfrm>
            <a:prstGeom prst="ellipse">
              <a:avLst/>
            </a:prstGeom>
            <a:solidFill>
              <a:schemeClr val="bg1"/>
            </a:solidFill>
            <a:ln w="38100">
              <a:solidFill>
                <a:schemeClr val="accent1"/>
              </a:solidFill>
            </a:ln>
          </p:spPr>
          <p:txBody>
            <a:bodyPr vert="horz" lIns="91440" tIns="45720" rIns="91440" bIns="45720" rtlCol="0" anchor="ctr">
              <a:noAutofit/>
            </a:bodyPr>
            <a:lstStyle>
              <a:lvl1pPr marL="0" indent="0" algn="l" defTabSz="1219170" rtl="0" eaLnBrk="1" latinLnBrk="0" hangingPunct="1">
                <a:spcBef>
                  <a:spcPct val="20000"/>
                </a:spcBef>
                <a:buClr>
                  <a:srgbClr val="A0A0A0"/>
                </a:buClr>
                <a:buSzPct val="70000"/>
                <a:buFontTx/>
                <a:buNone/>
                <a:defRPr sz="2933" b="0" kern="1200" baseline="0">
                  <a:solidFill>
                    <a:schemeClr val="tx2"/>
                  </a:solidFill>
                  <a:latin typeface="+mj-lt"/>
                  <a:ea typeface="+mn-ea"/>
                  <a:cs typeface="+mn-cs"/>
                </a:defRPr>
              </a:lvl1pPr>
              <a:lvl2pPr marL="0" indent="0" algn="l" defTabSz="1219170" rtl="0" eaLnBrk="1" latinLnBrk="0" hangingPunct="1">
                <a:spcBef>
                  <a:spcPct val="20000"/>
                </a:spcBef>
                <a:buClr>
                  <a:srgbClr val="A0A0A0"/>
                </a:buClr>
                <a:buSzPct val="80000"/>
                <a:buFontTx/>
                <a:buNone/>
                <a:defRPr sz="2400" b="0" kern="1200" baseline="0">
                  <a:solidFill>
                    <a:schemeClr val="tx1"/>
                  </a:solidFill>
                  <a:latin typeface="+mn-lt"/>
                  <a:ea typeface="+mn-ea"/>
                  <a:cs typeface="+mn-cs"/>
                </a:defRPr>
              </a:lvl2pPr>
              <a:lvl3pPr marL="457200" indent="-274320" algn="l" defTabSz="1219170" rtl="0" eaLnBrk="1" latinLnBrk="0" hangingPunct="1">
                <a:spcBef>
                  <a:spcPct val="20000"/>
                </a:spcBef>
                <a:buClr>
                  <a:srgbClr val="A0A0A0"/>
                </a:buClr>
                <a:buSzPct val="90000"/>
                <a:buFont typeface="Wingdings" panose="05000000000000000000" pitchFamily="2" charset="2"/>
                <a:buChar char="§"/>
                <a:defRPr sz="2000" b="0" kern="1200" baseline="0">
                  <a:solidFill>
                    <a:schemeClr val="tx1"/>
                  </a:solidFill>
                  <a:latin typeface="+mn-lt"/>
                  <a:ea typeface="+mn-ea"/>
                  <a:cs typeface="+mn-cs"/>
                </a:defRPr>
              </a:lvl3pPr>
              <a:lvl4pPr marL="731520" indent="-304792" algn="l" defTabSz="1219170" rtl="0" eaLnBrk="1" latinLnBrk="0" hangingPunct="1">
                <a:spcBef>
                  <a:spcPct val="20000"/>
                </a:spcBef>
                <a:buClr>
                  <a:srgbClr val="A0A0A0"/>
                </a:buClr>
                <a:buSzPct val="115000"/>
                <a:buFont typeface="Arial" panose="020B0604020202020204" pitchFamily="34" charset="0"/>
                <a:buChar char="•"/>
                <a:defRPr sz="2000" b="0" kern="1200" baseline="0">
                  <a:solidFill>
                    <a:schemeClr val="tx1"/>
                  </a:solidFill>
                  <a:latin typeface="+mn-lt"/>
                  <a:ea typeface="+mn-ea"/>
                  <a:cs typeface="+mn-cs"/>
                </a:defRPr>
              </a:lvl4pPr>
              <a:lvl5pPr marL="914400" marR="0" indent="-304792" algn="l" defTabSz="1219170" rtl="0" eaLnBrk="1" fontAlgn="auto" latinLnBrk="0" hangingPunct="1">
                <a:lnSpc>
                  <a:spcPct val="100000"/>
                </a:lnSpc>
                <a:spcBef>
                  <a:spcPct val="20000"/>
                </a:spcBef>
                <a:spcAft>
                  <a:spcPts val="0"/>
                </a:spcAft>
                <a:buClr>
                  <a:srgbClr val="A0A0A0"/>
                </a:buClr>
                <a:buSzPct val="65000"/>
                <a:buFont typeface="Courier New" panose="02070309020205020404" pitchFamily="49" charset="0"/>
                <a:buChar char="o"/>
                <a:tabLst/>
                <a:defRPr sz="2000" b="0" kern="1200" baseline="0">
                  <a:solidFill>
                    <a:schemeClr val="tx1"/>
                  </a:solidFill>
                  <a:latin typeface="+mn-lt"/>
                  <a:ea typeface="+mn-ea"/>
                  <a:cs typeface="+mn-cs"/>
                </a:defRPr>
              </a:lvl5pPr>
              <a:lvl6pPr marL="0" indent="0" algn="l" defTabSz="1219170" rtl="0" eaLnBrk="1" latinLnBrk="0" hangingPunct="1">
                <a:spcBef>
                  <a:spcPct val="20000"/>
                </a:spcBef>
                <a:buFontTx/>
                <a:buNone/>
                <a:defRPr sz="2667" kern="1200">
                  <a:solidFill>
                    <a:schemeClr val="tx1"/>
                  </a:solidFill>
                  <a:latin typeface="+mn-lt"/>
                  <a:ea typeface="+mn-ea"/>
                  <a:cs typeface="+mn-cs"/>
                </a:defRPr>
              </a:lvl6pPr>
              <a:lvl7pPr marL="1188720" indent="-457200" algn="l" defTabSz="1219170" rtl="0" eaLnBrk="1" latinLnBrk="0" hangingPunct="1">
                <a:spcBef>
                  <a:spcPct val="20000"/>
                </a:spcBef>
                <a:buClr>
                  <a:schemeClr val="bg1">
                    <a:lumMod val="50000"/>
                  </a:schemeClr>
                </a:buClr>
                <a:buSzPct val="75000"/>
                <a:buFont typeface="Courier New" panose="02070309020205020404" pitchFamily="49" charset="0"/>
                <a:buChar char="o"/>
                <a:defRPr sz="20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ctr"/>
              <a:endParaRPr lang="en-US" sz="2000" b="1" dirty="0">
                <a:latin typeface="+mn-lt"/>
              </a:endParaRPr>
            </a:p>
          </p:txBody>
        </p:sp>
      </p:grpSp>
      <p:graphicFrame>
        <p:nvGraphicFramePr>
          <p:cNvPr id="9" name="Diagram 8">
            <a:extLst>
              <a:ext uri="{FF2B5EF4-FFF2-40B4-BE49-F238E27FC236}">
                <a16:creationId xmlns:a16="http://schemas.microsoft.com/office/drawing/2014/main" id="{34FF345D-5A21-FA4E-4D23-97C692A6C3B9}"/>
              </a:ext>
            </a:extLst>
          </p:cNvPr>
          <p:cNvGraphicFramePr/>
          <p:nvPr>
            <p:extLst>
              <p:ext uri="{D42A27DB-BD31-4B8C-83A1-F6EECF244321}">
                <p14:modId xmlns:p14="http://schemas.microsoft.com/office/powerpoint/2010/main" val="2402414599"/>
              </p:ext>
            </p:extLst>
          </p:nvPr>
        </p:nvGraphicFramePr>
        <p:xfrm>
          <a:off x="877951" y="1991946"/>
          <a:ext cx="3545594" cy="1999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a:extLst>
              <a:ext uri="{FF2B5EF4-FFF2-40B4-BE49-F238E27FC236}">
                <a16:creationId xmlns:a16="http://schemas.microsoft.com/office/drawing/2014/main" id="{4EFCBA7C-4290-6B6A-247A-13F706A28A7B}"/>
              </a:ext>
            </a:extLst>
          </p:cNvPr>
          <p:cNvGraphicFramePr/>
          <p:nvPr>
            <p:extLst>
              <p:ext uri="{D42A27DB-BD31-4B8C-83A1-F6EECF244321}">
                <p14:modId xmlns:p14="http://schemas.microsoft.com/office/powerpoint/2010/main" val="1609460640"/>
              </p:ext>
            </p:extLst>
          </p:nvPr>
        </p:nvGraphicFramePr>
        <p:xfrm>
          <a:off x="6438899" y="1991947"/>
          <a:ext cx="1955113" cy="202025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Diagram 10">
            <a:extLst>
              <a:ext uri="{FF2B5EF4-FFF2-40B4-BE49-F238E27FC236}">
                <a16:creationId xmlns:a16="http://schemas.microsoft.com/office/drawing/2014/main" id="{8EB00251-F7E0-F055-F922-66FFC2309F92}"/>
              </a:ext>
            </a:extLst>
          </p:cNvPr>
          <p:cNvGraphicFramePr/>
          <p:nvPr>
            <p:extLst>
              <p:ext uri="{D42A27DB-BD31-4B8C-83A1-F6EECF244321}">
                <p14:modId xmlns:p14="http://schemas.microsoft.com/office/powerpoint/2010/main" val="2921807480"/>
              </p:ext>
            </p:extLst>
          </p:nvPr>
        </p:nvGraphicFramePr>
        <p:xfrm>
          <a:off x="4466365" y="1981645"/>
          <a:ext cx="1929713" cy="2019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13" name="Straight Connector 12">
            <a:extLst>
              <a:ext uri="{FF2B5EF4-FFF2-40B4-BE49-F238E27FC236}">
                <a16:creationId xmlns:a16="http://schemas.microsoft.com/office/drawing/2014/main" id="{516946F4-9707-FDB2-F848-3B00F8F144D9}"/>
              </a:ext>
            </a:extLst>
          </p:cNvPr>
          <p:cNvCxnSpPr>
            <a:cxnSpLocks/>
          </p:cNvCxnSpPr>
          <p:nvPr/>
        </p:nvCxnSpPr>
        <p:spPr>
          <a:xfrm>
            <a:off x="8674098" y="1862704"/>
            <a:ext cx="0" cy="2515072"/>
          </a:xfrm>
          <a:prstGeom prst="line">
            <a:avLst/>
          </a:prstGeom>
          <a:ln w="85725"/>
        </p:spPr>
        <p:style>
          <a:lnRef idx="1">
            <a:schemeClr val="accent1"/>
          </a:lnRef>
          <a:fillRef idx="0">
            <a:schemeClr val="accent1"/>
          </a:fillRef>
          <a:effectRef idx="0">
            <a:schemeClr val="accent1"/>
          </a:effectRef>
          <a:fontRef idx="minor">
            <a:schemeClr val="tx1"/>
          </a:fontRef>
        </p:style>
      </p:cxnSp>
      <p:sp>
        <p:nvSpPr>
          <p:cNvPr id="14" name="Rectangle: Rounded Corners 13">
            <a:extLst>
              <a:ext uri="{FF2B5EF4-FFF2-40B4-BE49-F238E27FC236}">
                <a16:creationId xmlns:a16="http://schemas.microsoft.com/office/drawing/2014/main" id="{FF78C91C-B4A6-6208-E3C7-75DEEAD49336}"/>
              </a:ext>
            </a:extLst>
          </p:cNvPr>
          <p:cNvSpPr/>
          <p:nvPr/>
        </p:nvSpPr>
        <p:spPr>
          <a:xfrm>
            <a:off x="9042400" y="1979246"/>
            <a:ext cx="2540000" cy="2012375"/>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mj-lt"/>
              </a:rPr>
              <a:t>Likely To Be Accessed By Children Or Teens</a:t>
            </a:r>
          </a:p>
        </p:txBody>
      </p:sp>
    </p:spTree>
    <p:extLst>
      <p:ext uri="{BB962C8B-B14F-4D97-AF65-F5344CB8AC3E}">
        <p14:creationId xmlns:p14="http://schemas.microsoft.com/office/powerpoint/2010/main" val="1468514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Example Service Offering Thresholds</a:t>
            </a:r>
          </a:p>
        </p:txBody>
      </p:sp>
      <p:sp>
        <p:nvSpPr>
          <p:cNvPr id="13" name="Oval 12"/>
          <p:cNvSpPr/>
          <p:nvPr/>
        </p:nvSpPr>
        <p:spPr>
          <a:xfrm>
            <a:off x="609600" y="1327355"/>
            <a:ext cx="2496105" cy="2361933"/>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2"/>
                </a:solidFill>
                <a:latin typeface="+mj-lt"/>
              </a:rPr>
              <a:t>Public or semi-public profiles</a:t>
            </a:r>
          </a:p>
        </p:txBody>
      </p:sp>
      <p:sp>
        <p:nvSpPr>
          <p:cNvPr id="14" name="Oval 13"/>
          <p:cNvSpPr/>
          <p:nvPr/>
        </p:nvSpPr>
        <p:spPr>
          <a:xfrm>
            <a:off x="3435165" y="1327355"/>
            <a:ext cx="2496105" cy="2361933"/>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Public list of users to share social connection</a:t>
            </a:r>
          </a:p>
        </p:txBody>
      </p:sp>
      <p:sp>
        <p:nvSpPr>
          <p:cNvPr id="15" name="Oval 14"/>
          <p:cNvSpPr/>
          <p:nvPr/>
        </p:nvSpPr>
        <p:spPr>
          <a:xfrm>
            <a:off x="6260730" y="1327355"/>
            <a:ext cx="2496105" cy="2361933"/>
          </a:xfrm>
          <a:prstGeom prst="ellipse">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Create or post content viewable by others</a:t>
            </a:r>
          </a:p>
        </p:txBody>
      </p:sp>
      <p:sp>
        <p:nvSpPr>
          <p:cNvPr id="16" name="Oval 15"/>
          <p:cNvSpPr/>
          <p:nvPr/>
        </p:nvSpPr>
        <p:spPr>
          <a:xfrm>
            <a:off x="9086295" y="1327355"/>
            <a:ext cx="2496105" cy="2361933"/>
          </a:xfrm>
          <a:prstGeom prst="ellipse">
            <a:avLst/>
          </a:prstGeom>
          <a:no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Recommend UGC based on user or device info </a:t>
            </a:r>
          </a:p>
        </p:txBody>
      </p:sp>
      <p:sp>
        <p:nvSpPr>
          <p:cNvPr id="2" name="Oval 1">
            <a:extLst>
              <a:ext uri="{FF2B5EF4-FFF2-40B4-BE49-F238E27FC236}">
                <a16:creationId xmlns:a16="http://schemas.microsoft.com/office/drawing/2014/main" id="{9BF1A0DB-E906-D41E-0A2C-2BF2979F6B5F}"/>
              </a:ext>
            </a:extLst>
          </p:cNvPr>
          <p:cNvSpPr/>
          <p:nvPr/>
        </p:nvSpPr>
        <p:spPr>
          <a:xfrm>
            <a:off x="9086295" y="4037855"/>
            <a:ext cx="2496105" cy="2361933"/>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2"/>
                </a:solidFill>
                <a:latin typeface="+mj-lt"/>
              </a:rPr>
              <a:t>Chatbots</a:t>
            </a:r>
          </a:p>
        </p:txBody>
      </p:sp>
      <p:sp>
        <p:nvSpPr>
          <p:cNvPr id="4" name="Oval 3">
            <a:extLst>
              <a:ext uri="{FF2B5EF4-FFF2-40B4-BE49-F238E27FC236}">
                <a16:creationId xmlns:a16="http://schemas.microsoft.com/office/drawing/2014/main" id="{B257BD09-A982-A34D-7AC7-B7404E64A592}"/>
              </a:ext>
            </a:extLst>
          </p:cNvPr>
          <p:cNvSpPr/>
          <p:nvPr/>
        </p:nvSpPr>
        <p:spPr>
          <a:xfrm>
            <a:off x="6327863" y="4037855"/>
            <a:ext cx="2496105" cy="2361933"/>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Manufacture tablets or smartphones</a:t>
            </a:r>
          </a:p>
        </p:txBody>
      </p:sp>
      <p:sp>
        <p:nvSpPr>
          <p:cNvPr id="5" name="Oval 4">
            <a:extLst>
              <a:ext uri="{FF2B5EF4-FFF2-40B4-BE49-F238E27FC236}">
                <a16:creationId xmlns:a16="http://schemas.microsoft.com/office/drawing/2014/main" id="{76291DD2-7CDB-2603-4B7F-D09E57D619A8}"/>
              </a:ext>
            </a:extLst>
          </p:cNvPr>
          <p:cNvSpPr/>
          <p:nvPr/>
        </p:nvSpPr>
        <p:spPr>
          <a:xfrm>
            <a:off x="3468731" y="4037855"/>
            <a:ext cx="2496105" cy="2361933"/>
          </a:xfrm>
          <a:prstGeom prst="ellipse">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Pornography</a:t>
            </a:r>
          </a:p>
        </p:txBody>
      </p:sp>
      <p:sp>
        <p:nvSpPr>
          <p:cNvPr id="6" name="Oval 5">
            <a:extLst>
              <a:ext uri="{FF2B5EF4-FFF2-40B4-BE49-F238E27FC236}">
                <a16:creationId xmlns:a16="http://schemas.microsoft.com/office/drawing/2014/main" id="{A5312BBD-0D9B-3998-D6F3-7D101CE9CF8F}"/>
              </a:ext>
            </a:extLst>
          </p:cNvPr>
          <p:cNvSpPr/>
          <p:nvPr/>
        </p:nvSpPr>
        <p:spPr>
          <a:xfrm>
            <a:off x="609599" y="4037855"/>
            <a:ext cx="2496105" cy="2361933"/>
          </a:xfrm>
          <a:prstGeom prst="ellipse">
            <a:avLst/>
          </a:prstGeom>
          <a:no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solidFill>
                <a:latin typeface="+mj-lt"/>
              </a:rPr>
              <a:t>Employ algorithms to select content for users </a:t>
            </a:r>
          </a:p>
        </p:txBody>
      </p:sp>
    </p:spTree>
    <p:extLst>
      <p:ext uri="{BB962C8B-B14F-4D97-AF65-F5344CB8AC3E}">
        <p14:creationId xmlns:p14="http://schemas.microsoft.com/office/powerpoint/2010/main" val="424914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87CA-0A03-919F-9E0F-14666C892F40}"/>
              </a:ext>
            </a:extLst>
          </p:cNvPr>
          <p:cNvSpPr>
            <a:spLocks noGrp="1"/>
          </p:cNvSpPr>
          <p:nvPr>
            <p:ph type="ctrTitle"/>
          </p:nvPr>
        </p:nvSpPr>
        <p:spPr/>
        <p:txBody>
          <a:bodyPr>
            <a:normAutofit fontScale="90000"/>
          </a:bodyPr>
          <a:lstStyle/>
          <a:p>
            <a:r>
              <a:rPr lang="en-US" dirty="0"/>
              <a:t>Key Issues</a:t>
            </a:r>
          </a:p>
        </p:txBody>
      </p:sp>
    </p:spTree>
    <p:extLst>
      <p:ext uri="{BB962C8B-B14F-4D97-AF65-F5344CB8AC3E}">
        <p14:creationId xmlns:p14="http://schemas.microsoft.com/office/powerpoint/2010/main" val="2420448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dirty="0"/>
              <a:t>Age Assurance Examples</a:t>
            </a:r>
          </a:p>
        </p:txBody>
      </p:sp>
      <p:sp>
        <p:nvSpPr>
          <p:cNvPr id="2" name="Rectangle 1"/>
          <p:cNvSpPr/>
          <p:nvPr/>
        </p:nvSpPr>
        <p:spPr>
          <a:xfrm>
            <a:off x="476599" y="1562795"/>
            <a:ext cx="2732116" cy="21419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Minor protections as default if no age assurance</a:t>
            </a:r>
          </a:p>
        </p:txBody>
      </p:sp>
      <p:sp>
        <p:nvSpPr>
          <p:cNvPr id="19" name="Rectangle 18"/>
          <p:cNvSpPr/>
          <p:nvPr/>
        </p:nvSpPr>
        <p:spPr>
          <a:xfrm>
            <a:off x="6194363" y="1562795"/>
            <a:ext cx="2732116" cy="2141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Self declared age</a:t>
            </a:r>
          </a:p>
        </p:txBody>
      </p:sp>
      <p:sp>
        <p:nvSpPr>
          <p:cNvPr id="20" name="Rectangle 19"/>
          <p:cNvSpPr/>
          <p:nvPr/>
        </p:nvSpPr>
        <p:spPr>
          <a:xfrm>
            <a:off x="3363884" y="1562795"/>
            <a:ext cx="2732116" cy="2141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Not liable if conduct commercially reasonable age assurance</a:t>
            </a:r>
          </a:p>
        </p:txBody>
      </p:sp>
      <p:sp>
        <p:nvSpPr>
          <p:cNvPr id="21" name="Rectangle 20"/>
          <p:cNvSpPr/>
          <p:nvPr/>
        </p:nvSpPr>
        <p:spPr>
          <a:xfrm>
            <a:off x="9024842" y="1562795"/>
            <a:ext cx="2732116" cy="2141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Age estimation to a reasonable certainty based on risk</a:t>
            </a:r>
          </a:p>
        </p:txBody>
      </p:sp>
      <p:sp>
        <p:nvSpPr>
          <p:cNvPr id="22" name="Rectangle 21"/>
          <p:cNvSpPr/>
          <p:nvPr/>
        </p:nvSpPr>
        <p:spPr>
          <a:xfrm>
            <a:off x="476599" y="3826629"/>
            <a:ext cx="2732116" cy="2141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Age verification based on government ID</a:t>
            </a:r>
          </a:p>
        </p:txBody>
      </p:sp>
      <p:sp>
        <p:nvSpPr>
          <p:cNvPr id="23" name="Rectangle 22"/>
          <p:cNvSpPr/>
          <p:nvPr/>
        </p:nvSpPr>
        <p:spPr>
          <a:xfrm>
            <a:off x="3326013" y="3826629"/>
            <a:ext cx="2732116" cy="2141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Age verification based on biometric match</a:t>
            </a:r>
          </a:p>
        </p:txBody>
      </p:sp>
      <p:sp>
        <p:nvSpPr>
          <p:cNvPr id="24" name="Rectangle 23"/>
          <p:cNvSpPr/>
          <p:nvPr/>
        </p:nvSpPr>
        <p:spPr>
          <a:xfrm>
            <a:off x="6175427" y="3826629"/>
            <a:ext cx="2732116" cy="21419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Age verification to accuracy threshold (95%)</a:t>
            </a:r>
          </a:p>
        </p:txBody>
      </p:sp>
      <p:sp>
        <p:nvSpPr>
          <p:cNvPr id="25" name="Rectangle 24"/>
          <p:cNvSpPr/>
          <p:nvPr/>
        </p:nvSpPr>
        <p:spPr>
          <a:xfrm>
            <a:off x="9024842" y="3826629"/>
            <a:ext cx="2732116" cy="21419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Third-party age signals</a:t>
            </a:r>
          </a:p>
        </p:txBody>
      </p:sp>
    </p:spTree>
    <p:extLst>
      <p:ext uri="{BB962C8B-B14F-4D97-AF65-F5344CB8AC3E}">
        <p14:creationId xmlns:p14="http://schemas.microsoft.com/office/powerpoint/2010/main" val="1679603474"/>
      </p:ext>
    </p:extLst>
  </p:cSld>
  <p:clrMapOvr>
    <a:masterClrMapping/>
  </p:clrMapOvr>
</p:sld>
</file>

<file path=ppt/theme/theme1.xml><?xml version="1.0" encoding="utf-8"?>
<a:theme xmlns:a="http://schemas.openxmlformats.org/drawingml/2006/main" name="[Covington16x9]">
  <a:themeElements>
    <a:clrScheme name="Covington2021">
      <a:dk1>
        <a:srgbClr val="000000"/>
      </a:dk1>
      <a:lt1>
        <a:srgbClr val="FFFFFF"/>
      </a:lt1>
      <a:dk2>
        <a:srgbClr val="0F4859"/>
      </a:dk2>
      <a:lt2>
        <a:srgbClr val="F0F0F0"/>
      </a:lt2>
      <a:accent1>
        <a:srgbClr val="007A96"/>
      </a:accent1>
      <a:accent2>
        <a:srgbClr val="582C83"/>
      </a:accent2>
      <a:accent3>
        <a:srgbClr val="00B2A9"/>
      </a:accent3>
      <a:accent4>
        <a:srgbClr val="A0A0A0"/>
      </a:accent4>
      <a:accent5>
        <a:srgbClr val="8BD3F5"/>
      </a:accent5>
      <a:accent6>
        <a:srgbClr val="90C6A2"/>
      </a:accent6>
      <a:hlink>
        <a:srgbClr val="0F4859"/>
      </a:hlink>
      <a:folHlink>
        <a:srgbClr val="0F4859"/>
      </a:folHlink>
    </a:clrScheme>
    <a:fontScheme name="[Covington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vington16x9]" id="{5BB2CA77-843F-4C11-ACEE-ED5BC808F514}" vid="{1990ECCD-D4AB-4670-A713-2CC7942B4B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[Covington16x9]</Template>
  <TotalTime>0</TotalTime>
  <Words>635</Words>
  <Application>Microsoft Office PowerPoint</Application>
  <PresentationFormat>Widescreen</PresentationFormat>
  <Paragraphs>152</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Wingdings</vt:lpstr>
      <vt:lpstr>Wingdings 2</vt:lpstr>
      <vt:lpstr>[Covington16x9]</vt:lpstr>
      <vt:lpstr>Legal Developments in Child and Teen Protection</vt:lpstr>
      <vt:lpstr>Your Presenter</vt:lpstr>
      <vt:lpstr>Learning Objectives </vt:lpstr>
      <vt:lpstr>Applicability Thresholds</vt:lpstr>
      <vt:lpstr>Example Age Thresholds</vt:lpstr>
      <vt:lpstr>Example Audience or Knowledge Thresholds</vt:lpstr>
      <vt:lpstr>Example Service Offering Thresholds</vt:lpstr>
      <vt:lpstr>Key Issues</vt:lpstr>
      <vt:lpstr>Age Assurance Examples</vt:lpstr>
      <vt:lpstr>Transparency</vt:lpstr>
      <vt:lpstr>Consent</vt:lpstr>
      <vt:lpstr>Other Parental Rights</vt:lpstr>
      <vt:lpstr>Examples of Well-Being Standards </vt:lpstr>
      <vt:lpstr>Minor Protection By Design</vt:lpstr>
      <vt:lpstr>Profiling and Advertising</vt:lpstr>
      <vt:lpstr>Other Considerations</vt:lpstr>
      <vt:lpstr>Seeing Around Corners</vt:lpstr>
      <vt:lpstr>What To Watch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2025-02-11T16:16:04Z</dcterms:created>
  <dcterms:modified xsi:type="dcterms:W3CDTF">2025-02-11T16:16:26Z</dcterms:modified>
</cp:coreProperties>
</file>